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9"/>
  </p:notesMasterIdLst>
  <p:sldIdLst>
    <p:sldId id="256" r:id="rId2"/>
    <p:sldId id="280" r:id="rId3"/>
    <p:sldId id="281" r:id="rId4"/>
    <p:sldId id="261" r:id="rId5"/>
    <p:sldId id="269" r:id="rId6"/>
    <p:sldId id="282" r:id="rId7"/>
    <p:sldId id="258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Manjari" panose="020B0604020202020204" charset="0"/>
      <p:regular r:id="rId18"/>
      <p:bold r:id="rId19"/>
    </p:embeddedFont>
    <p:embeddedFont>
      <p:font typeface="Work Sans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90152A-4449-4AF6-A0A3-0941BBFFFEB8}">
  <a:tblStyle styleId="{F590152A-4449-4AF6-A0A3-0941BBFFFE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226" autoAdjust="0"/>
  </p:normalViewPr>
  <p:slideViewPr>
    <p:cSldViewPr snapToGrid="0">
      <p:cViewPr varScale="1">
        <p:scale>
          <a:sx n="127" d="100"/>
          <a:sy n="127" d="100"/>
        </p:scale>
        <p:origin x="17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microsoft.com/office/2016/11/relationships/changesInfo" Target="changesInfos/changesInfo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Ezzahraa" userId="f2965ad5214ec6f1" providerId="LiveId" clId="{0875501D-DE9E-4630-96A2-EFFF745C5B6B}"/>
    <pc:docChg chg="undo custSel addSld delSld modSld sldOrd delMainMaster">
      <pc:chgData name="Fatima Ezzahraa" userId="f2965ad5214ec6f1" providerId="LiveId" clId="{0875501D-DE9E-4630-96A2-EFFF745C5B6B}" dt="2024-11-07T13:21:32.205" v="519" actId="14100"/>
      <pc:docMkLst>
        <pc:docMk/>
      </pc:docMkLst>
      <pc:sldChg chg="addSp delSp modSp mod">
        <pc:chgData name="Fatima Ezzahraa" userId="f2965ad5214ec6f1" providerId="LiveId" clId="{0875501D-DE9E-4630-96A2-EFFF745C5B6B}" dt="2024-10-30T20:11:54.858" v="286" actId="1076"/>
        <pc:sldMkLst>
          <pc:docMk/>
          <pc:sldMk cId="0" sldId="256"/>
        </pc:sldMkLst>
        <pc:spChg chg="mod">
          <ac:chgData name="Fatima Ezzahraa" userId="f2965ad5214ec6f1" providerId="LiveId" clId="{0875501D-DE9E-4630-96A2-EFFF745C5B6B}" dt="2024-10-30T20:08:45.237" v="244" actId="1076"/>
          <ac:spMkLst>
            <pc:docMk/>
            <pc:sldMk cId="0" sldId="256"/>
            <ac:spMk id="398" creationId="{00000000-0000-0000-0000-000000000000}"/>
          </ac:spMkLst>
        </pc:spChg>
        <pc:spChg chg="mod">
          <ac:chgData name="Fatima Ezzahraa" userId="f2965ad5214ec6f1" providerId="LiveId" clId="{0875501D-DE9E-4630-96A2-EFFF745C5B6B}" dt="2024-10-30T20:11:54.858" v="286" actId="1076"/>
          <ac:spMkLst>
            <pc:docMk/>
            <pc:sldMk cId="0" sldId="256"/>
            <ac:spMk id="399" creationId="{00000000-0000-0000-0000-000000000000}"/>
          </ac:spMkLst>
        </pc:spChg>
        <pc:grpChg chg="del">
          <ac:chgData name="Fatima Ezzahraa" userId="f2965ad5214ec6f1" providerId="LiveId" clId="{0875501D-DE9E-4630-96A2-EFFF745C5B6B}" dt="2024-10-30T20:07:50.846" v="232" actId="478"/>
          <ac:grpSpMkLst>
            <pc:docMk/>
            <pc:sldMk cId="0" sldId="256"/>
            <ac:grpSpMk id="400" creationId="{00000000-0000-0000-0000-000000000000}"/>
          </ac:grpSpMkLst>
        </pc:grpChg>
        <pc:picChg chg="add mod">
          <ac:chgData name="Fatima Ezzahraa" userId="f2965ad5214ec6f1" providerId="LiveId" clId="{0875501D-DE9E-4630-96A2-EFFF745C5B6B}" dt="2024-10-30T20:09:17.840" v="250" actId="14100"/>
          <ac:picMkLst>
            <pc:docMk/>
            <pc:sldMk cId="0" sldId="256"/>
            <ac:picMk id="138" creationId="{CFCFB4C5-21D3-4BFE-97C0-BB07BBE8CC53}"/>
          </ac:picMkLst>
        </pc:picChg>
      </pc:sldChg>
      <pc:sldChg chg="del">
        <pc:chgData name="Fatima Ezzahraa" userId="f2965ad5214ec6f1" providerId="LiveId" clId="{0875501D-DE9E-4630-96A2-EFFF745C5B6B}" dt="2024-10-30T19:52:10.448" v="67" actId="47"/>
        <pc:sldMkLst>
          <pc:docMk/>
          <pc:sldMk cId="0" sldId="257"/>
        </pc:sldMkLst>
      </pc:sldChg>
      <pc:sldChg chg="addSp delSp modSp mod">
        <pc:chgData name="Fatima Ezzahraa" userId="f2965ad5214ec6f1" providerId="LiveId" clId="{0875501D-DE9E-4630-96A2-EFFF745C5B6B}" dt="2024-10-30T20:27:13.771" v="499" actId="14100"/>
        <pc:sldMkLst>
          <pc:docMk/>
          <pc:sldMk cId="0" sldId="258"/>
        </pc:sldMkLst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3" creationId="{C8617337-AEE2-47CD-BAB0-353EBCF8ABBB}"/>
          </ac:spMkLst>
        </pc:spChg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5" creationId="{0F086F98-CDF1-4A05-93B4-9971EEE9D857}"/>
          </ac:spMkLst>
        </pc:spChg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7" creationId="{2E4512AA-5DFB-4A0D-A9E1-F32DDC0C5519}"/>
          </ac:spMkLst>
        </pc:spChg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9" creationId="{98CDB51D-E8D9-4086-9FA1-424FE55BC603}"/>
          </ac:spMkLst>
        </pc:spChg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11" creationId="{A7FB1292-54C0-4F55-84D7-C626E6E6C9A5}"/>
          </ac:spMkLst>
        </pc:spChg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13" creationId="{016AE178-87BA-47EF-8FCB-F35087BCF88A}"/>
          </ac:spMkLst>
        </pc:spChg>
        <pc:spChg chg="add del mod">
          <ac:chgData name="Fatima Ezzahraa" userId="f2965ad5214ec6f1" providerId="LiveId" clId="{0875501D-DE9E-4630-96A2-EFFF745C5B6B}" dt="2024-10-30T20:13:57.131" v="313" actId="21"/>
          <ac:spMkLst>
            <pc:docMk/>
            <pc:sldMk cId="0" sldId="258"/>
            <ac:spMk id="15" creationId="{7BF4CCB4-0588-46A9-821F-4620D2F83F4D}"/>
          </ac:spMkLst>
        </pc:spChg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16" creationId="{3B7CBCCC-8334-4A14-A116-D28DAEBA86BC}"/>
          </ac:spMkLst>
        </pc:spChg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18" creationId="{9BC55543-5D6C-469F-A069-54EFF86C6433}"/>
          </ac:spMkLst>
        </pc:spChg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20" creationId="{6C3159D8-0452-435B-986D-3D51F3F818A4}"/>
          </ac:spMkLst>
        </pc:spChg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22" creationId="{2B9C75D4-9C21-401C-B30F-D446015B3640}"/>
          </ac:spMkLst>
        </pc:spChg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24" creationId="{F3E4C25F-6D69-490E-A6F9-5B81DEF490AE}"/>
          </ac:spMkLst>
        </pc:spChg>
        <pc:spChg chg="add del mod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26" creationId="{956CE9BE-24A3-4A85-B10E-07C381F7014D}"/>
          </ac:spMkLst>
        </pc:spChg>
        <pc:spChg chg="add del mod">
          <ac:chgData name="Fatima Ezzahraa" userId="f2965ad5214ec6f1" providerId="LiveId" clId="{0875501D-DE9E-4630-96A2-EFFF745C5B6B}" dt="2024-10-30T20:14:00.364" v="314" actId="21"/>
          <ac:spMkLst>
            <pc:docMk/>
            <pc:sldMk cId="0" sldId="258"/>
            <ac:spMk id="28" creationId="{3E22E3D2-7F92-4690-9438-311703AE528E}"/>
          </ac:spMkLst>
        </pc:spChg>
        <pc:spChg chg="add del mod">
          <ac:chgData name="Fatima Ezzahraa" userId="f2965ad5214ec6f1" providerId="LiveId" clId="{0875501D-DE9E-4630-96A2-EFFF745C5B6B}" dt="2024-10-30T20:14:28.121" v="325"/>
          <ac:spMkLst>
            <pc:docMk/>
            <pc:sldMk cId="0" sldId="258"/>
            <ac:spMk id="29" creationId="{6BEA97B8-9872-43CA-B4D6-589268485457}"/>
          </ac:spMkLst>
        </pc:spChg>
        <pc:spChg chg="add mod">
          <ac:chgData name="Fatima Ezzahraa" userId="f2965ad5214ec6f1" providerId="LiveId" clId="{0875501D-DE9E-4630-96A2-EFFF745C5B6B}" dt="2024-10-30T20:25:26.017" v="483" actId="20577"/>
          <ac:spMkLst>
            <pc:docMk/>
            <pc:sldMk cId="0" sldId="258"/>
            <ac:spMk id="30" creationId="{0C923135-2F53-4481-865D-1A1129E7537A}"/>
          </ac:spMkLst>
        </pc:spChg>
        <pc:spChg chg="add del mod">
          <ac:chgData name="Fatima Ezzahraa" userId="f2965ad5214ec6f1" providerId="LiveId" clId="{0875501D-DE9E-4630-96A2-EFFF745C5B6B}" dt="2024-10-30T20:21:20.232" v="423" actId="478"/>
          <ac:spMkLst>
            <pc:docMk/>
            <pc:sldMk cId="0" sldId="258"/>
            <ac:spMk id="31" creationId="{F11C673A-CBFD-419B-A003-EF3A538FC7F6}"/>
          </ac:spMkLst>
        </pc:spChg>
        <pc:spChg chg="add mod">
          <ac:chgData name="Fatima Ezzahraa" userId="f2965ad5214ec6f1" providerId="LiveId" clId="{0875501D-DE9E-4630-96A2-EFFF745C5B6B}" dt="2024-10-30T20:24:56.172" v="469" actId="14100"/>
          <ac:spMkLst>
            <pc:docMk/>
            <pc:sldMk cId="0" sldId="258"/>
            <ac:spMk id="42" creationId="{807B8C1C-C0F2-4E2A-8F98-852614D95ADA}"/>
          </ac:spMkLst>
        </pc:spChg>
        <pc:spChg chg="add del mod">
          <ac:chgData name="Fatima Ezzahraa" userId="f2965ad5214ec6f1" providerId="LiveId" clId="{0875501D-DE9E-4630-96A2-EFFF745C5B6B}" dt="2024-10-30T20:14:17.192" v="321" actId="478"/>
          <ac:spMkLst>
            <pc:docMk/>
            <pc:sldMk cId="0" sldId="258"/>
            <ac:spMk id="43" creationId="{92B7AE91-1502-4583-89B9-5F4742492E41}"/>
          </ac:spMkLst>
        </pc:spChg>
        <pc:spChg chg="add mod">
          <ac:chgData name="Fatima Ezzahraa" userId="f2965ad5214ec6f1" providerId="LiveId" clId="{0875501D-DE9E-4630-96A2-EFFF745C5B6B}" dt="2024-10-30T20:14:05.482" v="315" actId="1076"/>
          <ac:spMkLst>
            <pc:docMk/>
            <pc:sldMk cId="0" sldId="258"/>
            <ac:spMk id="44" creationId="{BA308FF7-D7C6-448F-8ADA-5CD065BED9F6}"/>
          </ac:spMkLst>
        </pc:spChg>
        <pc:spChg chg="mod">
          <ac:chgData name="Fatima Ezzahraa" userId="f2965ad5214ec6f1" providerId="LiveId" clId="{0875501D-DE9E-4630-96A2-EFFF745C5B6B}" dt="2024-10-30T20:13:52.080" v="311"/>
          <ac:spMkLst>
            <pc:docMk/>
            <pc:sldMk cId="0" sldId="258"/>
            <ac:spMk id="46" creationId="{A1FB89AD-9A52-4CE4-825B-1BAC6C083A06}"/>
          </ac:spMkLst>
        </pc:spChg>
        <pc:spChg chg="mod">
          <ac:chgData name="Fatima Ezzahraa" userId="f2965ad5214ec6f1" providerId="LiveId" clId="{0875501D-DE9E-4630-96A2-EFFF745C5B6B}" dt="2024-10-30T20:13:52.080" v="311"/>
          <ac:spMkLst>
            <pc:docMk/>
            <pc:sldMk cId="0" sldId="258"/>
            <ac:spMk id="47" creationId="{E5E1F40D-9175-4F14-AD80-28E7D934DCCE}"/>
          </ac:spMkLst>
        </pc:spChg>
        <pc:spChg chg="mod">
          <ac:chgData name="Fatima Ezzahraa" userId="f2965ad5214ec6f1" providerId="LiveId" clId="{0875501D-DE9E-4630-96A2-EFFF745C5B6B}" dt="2024-10-30T20:13:52.080" v="311"/>
          <ac:spMkLst>
            <pc:docMk/>
            <pc:sldMk cId="0" sldId="258"/>
            <ac:spMk id="48" creationId="{AB274264-5A62-4A4F-9FD4-D56F6D9D6F9B}"/>
          </ac:spMkLst>
        </pc:spChg>
        <pc:spChg chg="mod">
          <ac:chgData name="Fatima Ezzahraa" userId="f2965ad5214ec6f1" providerId="LiveId" clId="{0875501D-DE9E-4630-96A2-EFFF745C5B6B}" dt="2024-10-30T20:25:44.475" v="484"/>
          <ac:spMkLst>
            <pc:docMk/>
            <pc:sldMk cId="0" sldId="258"/>
            <ac:spMk id="53" creationId="{33CC0039-A998-4314-AC86-293649C9B593}"/>
          </ac:spMkLst>
        </pc:spChg>
        <pc:spChg chg="mod">
          <ac:chgData name="Fatima Ezzahraa" userId="f2965ad5214ec6f1" providerId="LiveId" clId="{0875501D-DE9E-4630-96A2-EFFF745C5B6B}" dt="2024-10-30T20:25:44.475" v="484"/>
          <ac:spMkLst>
            <pc:docMk/>
            <pc:sldMk cId="0" sldId="258"/>
            <ac:spMk id="54" creationId="{B82D6087-F42A-40B8-9C31-ADECDA5ACE1B}"/>
          </ac:spMkLst>
        </pc:spChg>
        <pc:spChg chg="mod">
          <ac:chgData name="Fatima Ezzahraa" userId="f2965ad5214ec6f1" providerId="LiveId" clId="{0875501D-DE9E-4630-96A2-EFFF745C5B6B}" dt="2024-10-30T20:25:44.475" v="484"/>
          <ac:spMkLst>
            <pc:docMk/>
            <pc:sldMk cId="0" sldId="258"/>
            <ac:spMk id="55" creationId="{6B672CDA-43EF-46C8-A05F-AEF7DE5D6A1C}"/>
          </ac:spMkLst>
        </pc:spChg>
        <pc:spChg chg="del">
          <ac:chgData name="Fatima Ezzahraa" userId="f2965ad5214ec6f1" providerId="LiveId" clId="{0875501D-DE9E-4630-96A2-EFFF745C5B6B}" dt="2024-10-30T20:13:49.190" v="310" actId="478"/>
          <ac:spMkLst>
            <pc:docMk/>
            <pc:sldMk cId="0" sldId="258"/>
            <ac:spMk id="547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48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49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50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51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52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53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54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55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56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57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58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3:45.236" v="309" actId="478"/>
          <ac:spMkLst>
            <pc:docMk/>
            <pc:sldMk cId="0" sldId="258"/>
            <ac:spMk id="559" creationId="{00000000-0000-0000-0000-000000000000}"/>
          </ac:spMkLst>
        </pc:spChg>
        <pc:grpChg chg="add mod">
          <ac:chgData name="Fatima Ezzahraa" userId="f2965ad5214ec6f1" providerId="LiveId" clId="{0875501D-DE9E-4630-96A2-EFFF745C5B6B}" dt="2024-10-30T20:14:05.482" v="315" actId="1076"/>
          <ac:grpSpMkLst>
            <pc:docMk/>
            <pc:sldMk cId="0" sldId="258"/>
            <ac:grpSpMk id="45" creationId="{C2DC0952-62FE-4C34-AE25-973FC6041D58}"/>
          </ac:grpSpMkLst>
        </pc:grpChg>
        <pc:grpChg chg="add mod">
          <ac:chgData name="Fatima Ezzahraa" userId="f2965ad5214ec6f1" providerId="LiveId" clId="{0875501D-DE9E-4630-96A2-EFFF745C5B6B}" dt="2024-10-30T20:27:08.243" v="497" actId="14100"/>
          <ac:grpSpMkLst>
            <pc:docMk/>
            <pc:sldMk cId="0" sldId="258"/>
            <ac:grpSpMk id="52" creationId="{6A31CCC9-2D4A-43CF-AEBD-E5AC4285B9AB}"/>
          </ac:grpSpMkLst>
        </pc:grpChg>
        <pc:picChg chg="add mod">
          <ac:chgData name="Fatima Ezzahraa" userId="f2965ad5214ec6f1" providerId="LiveId" clId="{0875501D-DE9E-4630-96A2-EFFF745C5B6B}" dt="2024-10-30T20:27:13.771" v="499" actId="14100"/>
          <ac:picMkLst>
            <pc:docMk/>
            <pc:sldMk cId="0" sldId="258"/>
            <ac:picMk id="56" creationId="{6230E43E-5A7D-4ECD-AEB3-A755D761E271}"/>
          </ac:picMkLst>
        </pc:picChg>
      </pc:sldChg>
      <pc:sldChg chg="addSp modSp del">
        <pc:chgData name="Fatima Ezzahraa" userId="f2965ad5214ec6f1" providerId="LiveId" clId="{0875501D-DE9E-4630-96A2-EFFF745C5B6B}" dt="2024-10-30T20:24:33.835" v="464" actId="47"/>
        <pc:sldMkLst>
          <pc:docMk/>
          <pc:sldMk cId="0" sldId="259"/>
        </pc:sldMkLst>
        <pc:spChg chg="add mod">
          <ac:chgData name="Fatima Ezzahraa" userId="f2965ad5214ec6f1" providerId="LiveId" clId="{0875501D-DE9E-4630-96A2-EFFF745C5B6B}" dt="2024-10-30T20:12:18.804" v="300"/>
          <ac:spMkLst>
            <pc:docMk/>
            <pc:sldMk cId="0" sldId="259"/>
            <ac:spMk id="80" creationId="{58CB890E-4762-4121-8688-41DB540487FF}"/>
          </ac:spMkLst>
        </pc:spChg>
      </pc:sldChg>
      <pc:sldChg chg="del">
        <pc:chgData name="Fatima Ezzahraa" userId="f2965ad5214ec6f1" providerId="LiveId" clId="{0875501D-DE9E-4630-96A2-EFFF745C5B6B}" dt="2024-10-30T20:09:44.176" v="266" actId="47"/>
        <pc:sldMkLst>
          <pc:docMk/>
          <pc:sldMk cId="0" sldId="260"/>
        </pc:sldMkLst>
      </pc:sldChg>
      <pc:sldChg chg="addSp delSp modSp mod ord">
        <pc:chgData name="Fatima Ezzahraa" userId="f2965ad5214ec6f1" providerId="LiveId" clId="{0875501D-DE9E-4630-96A2-EFFF745C5B6B}" dt="2024-10-30T20:24:04.107" v="462" actId="12"/>
        <pc:sldMkLst>
          <pc:docMk/>
          <pc:sldMk cId="0" sldId="261"/>
        </pc:sldMkLst>
        <pc:spChg chg="add del mod">
          <ac:chgData name="Fatima Ezzahraa" userId="f2965ad5214ec6f1" providerId="LiveId" clId="{0875501D-DE9E-4630-96A2-EFFF745C5B6B}" dt="2024-10-30T20:12:25.957" v="302" actId="21"/>
          <ac:spMkLst>
            <pc:docMk/>
            <pc:sldMk cId="0" sldId="261"/>
            <ac:spMk id="3" creationId="{6C0A132A-122C-41CE-8CDE-B17725C50888}"/>
          </ac:spMkLst>
        </pc:spChg>
        <pc:spChg chg="add mod">
          <ac:chgData name="Fatima Ezzahraa" userId="f2965ad5214ec6f1" providerId="LiveId" clId="{0875501D-DE9E-4630-96A2-EFFF745C5B6B}" dt="2024-10-30T20:12:08.044" v="297" actId="20577"/>
          <ac:spMkLst>
            <pc:docMk/>
            <pc:sldMk cId="0" sldId="261"/>
            <ac:spMk id="5" creationId="{0FB77618-6A4A-4ECD-A248-6B4BC6E8665A}"/>
          </ac:spMkLst>
        </pc:spChg>
        <pc:spChg chg="add del mod">
          <ac:chgData name="Fatima Ezzahraa" userId="f2965ad5214ec6f1" providerId="LiveId" clId="{0875501D-DE9E-4630-96A2-EFFF745C5B6B}" dt="2024-10-30T20:12:31.292" v="304" actId="21"/>
          <ac:spMkLst>
            <pc:docMk/>
            <pc:sldMk cId="0" sldId="261"/>
            <ac:spMk id="6" creationId="{12CEB9AE-4195-4A73-B71E-64224FE7F412}"/>
          </ac:spMkLst>
        </pc:spChg>
        <pc:spChg chg="del">
          <ac:chgData name="Fatima Ezzahraa" userId="f2965ad5214ec6f1" providerId="LiveId" clId="{0875501D-DE9E-4630-96A2-EFFF745C5B6B}" dt="2024-10-30T20:12:23.676" v="301" actId="21"/>
          <ac:spMkLst>
            <pc:docMk/>
            <pc:sldMk cId="0" sldId="261"/>
            <ac:spMk id="708" creationId="{00000000-0000-0000-0000-000000000000}"/>
          </ac:spMkLst>
        </pc:spChg>
        <pc:spChg chg="mod">
          <ac:chgData name="Fatima Ezzahraa" userId="f2965ad5214ec6f1" providerId="LiveId" clId="{0875501D-DE9E-4630-96A2-EFFF745C5B6B}" dt="2024-10-30T20:24:04.107" v="462" actId="12"/>
          <ac:spMkLst>
            <pc:docMk/>
            <pc:sldMk cId="0" sldId="261"/>
            <ac:spMk id="709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20:12:28.711" v="303" actId="21"/>
          <ac:spMkLst>
            <pc:docMk/>
            <pc:sldMk cId="0" sldId="261"/>
            <ac:spMk id="710" creationId="{00000000-0000-0000-0000-000000000000}"/>
          </ac:spMkLst>
        </pc:spChg>
        <pc:picChg chg="add mod modCrop">
          <ac:chgData name="Fatima Ezzahraa" userId="f2965ad5214ec6f1" providerId="LiveId" clId="{0875501D-DE9E-4630-96A2-EFFF745C5B6B}" dt="2024-10-30T20:18:36.959" v="377" actId="14100"/>
          <ac:picMkLst>
            <pc:docMk/>
            <pc:sldMk cId="0" sldId="261"/>
            <ac:picMk id="8" creationId="{144340FE-41DE-4C37-B71F-F6AAABE1DD3D}"/>
          </ac:picMkLst>
        </pc:picChg>
        <pc:picChg chg="add mod modCrop">
          <ac:chgData name="Fatima Ezzahraa" userId="f2965ad5214ec6f1" providerId="LiveId" clId="{0875501D-DE9E-4630-96A2-EFFF745C5B6B}" dt="2024-10-30T20:18:32.734" v="376" actId="1076"/>
          <ac:picMkLst>
            <pc:docMk/>
            <pc:sldMk cId="0" sldId="261"/>
            <ac:picMk id="10" creationId="{A893E99C-EFF1-4F65-8680-D3B176F1F3F3}"/>
          </ac:picMkLst>
        </pc:picChg>
      </pc:sldChg>
      <pc:sldChg chg="del">
        <pc:chgData name="Fatima Ezzahraa" userId="f2965ad5214ec6f1" providerId="LiveId" clId="{0875501D-DE9E-4630-96A2-EFFF745C5B6B}" dt="2024-10-30T20:09:43.316" v="264" actId="47"/>
        <pc:sldMkLst>
          <pc:docMk/>
          <pc:sldMk cId="0" sldId="262"/>
        </pc:sldMkLst>
      </pc:sldChg>
      <pc:sldChg chg="del">
        <pc:chgData name="Fatima Ezzahraa" userId="f2965ad5214ec6f1" providerId="LiveId" clId="{0875501D-DE9E-4630-96A2-EFFF745C5B6B}" dt="2024-10-30T20:09:43.104" v="263" actId="47"/>
        <pc:sldMkLst>
          <pc:docMk/>
          <pc:sldMk cId="0" sldId="263"/>
        </pc:sldMkLst>
      </pc:sldChg>
      <pc:sldChg chg="del">
        <pc:chgData name="Fatima Ezzahraa" userId="f2965ad5214ec6f1" providerId="LiveId" clId="{0875501D-DE9E-4630-96A2-EFFF745C5B6B}" dt="2024-10-30T20:09:42.825" v="262" actId="47"/>
        <pc:sldMkLst>
          <pc:docMk/>
          <pc:sldMk cId="0" sldId="264"/>
        </pc:sldMkLst>
      </pc:sldChg>
      <pc:sldChg chg="del">
        <pc:chgData name="Fatima Ezzahraa" userId="f2965ad5214ec6f1" providerId="LiveId" clId="{0875501D-DE9E-4630-96A2-EFFF745C5B6B}" dt="2024-10-30T20:09:42.416" v="261" actId="47"/>
        <pc:sldMkLst>
          <pc:docMk/>
          <pc:sldMk cId="0" sldId="265"/>
        </pc:sldMkLst>
      </pc:sldChg>
      <pc:sldChg chg="del">
        <pc:chgData name="Fatima Ezzahraa" userId="f2965ad5214ec6f1" providerId="LiveId" clId="{0875501D-DE9E-4630-96A2-EFFF745C5B6B}" dt="2024-10-30T20:09:42.104" v="260" actId="47"/>
        <pc:sldMkLst>
          <pc:docMk/>
          <pc:sldMk cId="0" sldId="266"/>
        </pc:sldMkLst>
      </pc:sldChg>
      <pc:sldChg chg="del">
        <pc:chgData name="Fatima Ezzahraa" userId="f2965ad5214ec6f1" providerId="LiveId" clId="{0875501D-DE9E-4630-96A2-EFFF745C5B6B}" dt="2024-10-30T20:09:41.906" v="259" actId="47"/>
        <pc:sldMkLst>
          <pc:docMk/>
          <pc:sldMk cId="0" sldId="267"/>
        </pc:sldMkLst>
      </pc:sldChg>
      <pc:sldChg chg="addSp delSp modSp del mod">
        <pc:chgData name="Fatima Ezzahraa" userId="f2965ad5214ec6f1" providerId="LiveId" clId="{0875501D-DE9E-4630-96A2-EFFF745C5B6B}" dt="2024-10-30T20:09:41.645" v="258" actId="47"/>
        <pc:sldMkLst>
          <pc:docMk/>
          <pc:sldMk cId="0" sldId="268"/>
        </pc:sldMkLst>
        <pc:spChg chg="add del mod">
          <ac:chgData name="Fatima Ezzahraa" userId="f2965ad5214ec6f1" providerId="LiveId" clId="{0875501D-DE9E-4630-96A2-EFFF745C5B6B}" dt="2024-10-30T19:58:02.956" v="130" actId="478"/>
          <ac:spMkLst>
            <pc:docMk/>
            <pc:sldMk cId="0" sldId="268"/>
            <ac:spMk id="3" creationId="{66BB4422-FEFC-470C-9860-6FBAF77FB9A8}"/>
          </ac:spMkLst>
        </pc:spChg>
        <pc:spChg chg="add del mod">
          <ac:chgData name="Fatima Ezzahraa" userId="f2965ad5214ec6f1" providerId="LiveId" clId="{0875501D-DE9E-4630-96A2-EFFF745C5B6B}" dt="2024-10-30T19:58:02.956" v="130" actId="478"/>
          <ac:spMkLst>
            <pc:docMk/>
            <pc:sldMk cId="0" sldId="268"/>
            <ac:spMk id="5" creationId="{376669C1-F2FB-4382-AA45-8FA578FAAB0B}"/>
          </ac:spMkLst>
        </pc:spChg>
        <pc:spChg chg="add del mod">
          <ac:chgData name="Fatima Ezzahraa" userId="f2965ad5214ec6f1" providerId="LiveId" clId="{0875501D-DE9E-4630-96A2-EFFF745C5B6B}" dt="2024-10-30T19:58:02.956" v="130" actId="478"/>
          <ac:spMkLst>
            <pc:docMk/>
            <pc:sldMk cId="0" sldId="268"/>
            <ac:spMk id="7" creationId="{C7AB95BC-09A6-400E-B096-9CAC67C9B21C}"/>
          </ac:spMkLst>
        </pc:spChg>
        <pc:spChg chg="add del mod">
          <ac:chgData name="Fatima Ezzahraa" userId="f2965ad5214ec6f1" providerId="LiveId" clId="{0875501D-DE9E-4630-96A2-EFFF745C5B6B}" dt="2024-10-30T19:58:02.956" v="130" actId="478"/>
          <ac:spMkLst>
            <pc:docMk/>
            <pc:sldMk cId="0" sldId="268"/>
            <ac:spMk id="9" creationId="{5E3B9013-647F-4E2D-83DE-4832C07D9588}"/>
          </ac:spMkLst>
        </pc:spChg>
        <pc:spChg chg="add del mod">
          <ac:chgData name="Fatima Ezzahraa" userId="f2965ad5214ec6f1" providerId="LiveId" clId="{0875501D-DE9E-4630-96A2-EFFF745C5B6B}" dt="2024-10-30T19:58:05.941" v="131" actId="478"/>
          <ac:spMkLst>
            <pc:docMk/>
            <pc:sldMk cId="0" sldId="268"/>
            <ac:spMk id="11" creationId="{14565409-82B5-4A03-9D5F-1AAA9AAB6F14}"/>
          </ac:spMkLst>
        </pc:spChg>
        <pc:spChg chg="add del mod">
          <ac:chgData name="Fatima Ezzahraa" userId="f2965ad5214ec6f1" providerId="LiveId" clId="{0875501D-DE9E-4630-96A2-EFFF745C5B6B}" dt="2024-10-30T19:58:05.941" v="131" actId="478"/>
          <ac:spMkLst>
            <pc:docMk/>
            <pc:sldMk cId="0" sldId="268"/>
            <ac:spMk id="13" creationId="{0EAA1298-67F7-44F4-AAC2-7DF06FE03714}"/>
          </ac:spMkLst>
        </pc:spChg>
        <pc:spChg chg="add del mod">
          <ac:chgData name="Fatima Ezzahraa" userId="f2965ad5214ec6f1" providerId="LiveId" clId="{0875501D-DE9E-4630-96A2-EFFF745C5B6B}" dt="2024-10-30T19:58:05.941" v="131" actId="478"/>
          <ac:spMkLst>
            <pc:docMk/>
            <pc:sldMk cId="0" sldId="268"/>
            <ac:spMk id="15" creationId="{6BE4C0C2-DABE-4942-A394-A603B0C35385}"/>
          </ac:spMkLst>
        </pc:spChg>
        <pc:spChg chg="add del mod">
          <ac:chgData name="Fatima Ezzahraa" userId="f2965ad5214ec6f1" providerId="LiveId" clId="{0875501D-DE9E-4630-96A2-EFFF745C5B6B}" dt="2024-10-30T19:58:05.941" v="131" actId="478"/>
          <ac:spMkLst>
            <pc:docMk/>
            <pc:sldMk cId="0" sldId="268"/>
            <ac:spMk id="17" creationId="{14C1B004-578B-4ABB-8B02-AB01ECD92D76}"/>
          </ac:spMkLst>
        </pc:spChg>
        <pc:spChg chg="add del mod">
          <ac:chgData name="Fatima Ezzahraa" userId="f2965ad5214ec6f1" providerId="LiveId" clId="{0875501D-DE9E-4630-96A2-EFFF745C5B6B}" dt="2024-10-30T19:58:05.941" v="131" actId="478"/>
          <ac:spMkLst>
            <pc:docMk/>
            <pc:sldMk cId="0" sldId="268"/>
            <ac:spMk id="19" creationId="{FEC78712-E7ED-4FA5-A8A4-BE502949006B}"/>
          </ac:spMkLst>
        </pc:spChg>
        <pc:spChg chg="add del mod">
          <ac:chgData name="Fatima Ezzahraa" userId="f2965ad5214ec6f1" providerId="LiveId" clId="{0875501D-DE9E-4630-96A2-EFFF745C5B6B}" dt="2024-10-30T19:58:05.941" v="131" actId="478"/>
          <ac:spMkLst>
            <pc:docMk/>
            <pc:sldMk cId="0" sldId="268"/>
            <ac:spMk id="21" creationId="{2CBDCE12-7E85-4F16-877A-F6C306BED96E}"/>
          </ac:spMkLst>
        </pc:spChg>
        <pc:spChg chg="add del mod">
          <ac:chgData name="Fatima Ezzahraa" userId="f2965ad5214ec6f1" providerId="LiveId" clId="{0875501D-DE9E-4630-96A2-EFFF745C5B6B}" dt="2024-10-30T19:58:05.941" v="131" actId="478"/>
          <ac:spMkLst>
            <pc:docMk/>
            <pc:sldMk cId="0" sldId="268"/>
            <ac:spMk id="23" creationId="{85510DD3-88A4-4D9D-8382-C87730798440}"/>
          </ac:spMkLst>
        </pc:spChg>
        <pc:spChg chg="mod">
          <ac:chgData name="Fatima Ezzahraa" userId="f2965ad5214ec6f1" providerId="LiveId" clId="{0875501D-DE9E-4630-96A2-EFFF745C5B6B}" dt="2024-10-30T19:59:15.406" v="155"/>
          <ac:spMkLst>
            <pc:docMk/>
            <pc:sldMk cId="0" sldId="268"/>
            <ac:spMk id="905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8:00.405" v="129" actId="478"/>
          <ac:spMkLst>
            <pc:docMk/>
            <pc:sldMk cId="0" sldId="268"/>
            <ac:spMk id="906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8:02.956" v="130" actId="478"/>
          <ac:spMkLst>
            <pc:docMk/>
            <pc:sldMk cId="0" sldId="268"/>
            <ac:spMk id="907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8:02.956" v="130" actId="478"/>
          <ac:spMkLst>
            <pc:docMk/>
            <pc:sldMk cId="0" sldId="268"/>
            <ac:spMk id="908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8:00.405" v="129" actId="478"/>
          <ac:spMkLst>
            <pc:docMk/>
            <pc:sldMk cId="0" sldId="268"/>
            <ac:spMk id="909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8:02.956" v="130" actId="478"/>
          <ac:spMkLst>
            <pc:docMk/>
            <pc:sldMk cId="0" sldId="268"/>
            <ac:spMk id="910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8:02.956" v="130" actId="478"/>
          <ac:spMkLst>
            <pc:docMk/>
            <pc:sldMk cId="0" sldId="268"/>
            <ac:spMk id="911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8:00.405" v="129" actId="478"/>
          <ac:spMkLst>
            <pc:docMk/>
            <pc:sldMk cId="0" sldId="268"/>
            <ac:spMk id="912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8:02.956" v="130" actId="478"/>
          <ac:spMkLst>
            <pc:docMk/>
            <pc:sldMk cId="0" sldId="268"/>
            <ac:spMk id="913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8:02.956" v="130" actId="478"/>
          <ac:spMkLst>
            <pc:docMk/>
            <pc:sldMk cId="0" sldId="268"/>
            <ac:spMk id="914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8:00.405" v="129" actId="478"/>
          <ac:spMkLst>
            <pc:docMk/>
            <pc:sldMk cId="0" sldId="268"/>
            <ac:spMk id="915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8:02.956" v="130" actId="478"/>
          <ac:spMkLst>
            <pc:docMk/>
            <pc:sldMk cId="0" sldId="268"/>
            <ac:spMk id="916" creationId="{00000000-0000-0000-0000-000000000000}"/>
          </ac:spMkLst>
        </pc:spChg>
      </pc:sldChg>
      <pc:sldChg chg="addSp delSp modSp mod ord">
        <pc:chgData name="Fatima Ezzahraa" userId="f2965ad5214ec6f1" providerId="LiveId" clId="{0875501D-DE9E-4630-96A2-EFFF745C5B6B}" dt="2024-10-30T20:19:22.682" v="384" actId="14100"/>
        <pc:sldMkLst>
          <pc:docMk/>
          <pc:sldMk cId="0" sldId="269"/>
        </pc:sldMkLst>
        <pc:spChg chg="add del mod">
          <ac:chgData name="Fatima Ezzahraa" userId="f2965ad5214ec6f1" providerId="LiveId" clId="{0875501D-DE9E-4630-96A2-EFFF745C5B6B}" dt="2024-10-30T20:14:53.604" v="344" actId="478"/>
          <ac:spMkLst>
            <pc:docMk/>
            <pc:sldMk cId="0" sldId="269"/>
            <ac:spMk id="3" creationId="{2FA4C4C0-E7B1-4791-A1AA-2DAEF3F3CCE1}"/>
          </ac:spMkLst>
        </pc:spChg>
        <pc:spChg chg="add mod">
          <ac:chgData name="Fatima Ezzahraa" userId="f2965ad5214ec6f1" providerId="LiveId" clId="{0875501D-DE9E-4630-96A2-EFFF745C5B6B}" dt="2024-10-30T20:13:39.246" v="308" actId="1076"/>
          <ac:spMkLst>
            <pc:docMk/>
            <pc:sldMk cId="0" sldId="269"/>
            <ac:spMk id="83" creationId="{CCB0A623-4202-41C6-BEE4-D0756A24F592}"/>
          </ac:spMkLst>
        </pc:spChg>
        <pc:spChg chg="del">
          <ac:chgData name="Fatima Ezzahraa" userId="f2965ad5214ec6f1" providerId="LiveId" clId="{0875501D-DE9E-4630-96A2-EFFF745C5B6B}" dt="2024-10-30T20:14:51.123" v="343" actId="478"/>
          <ac:spMkLst>
            <pc:docMk/>
            <pc:sldMk cId="0" sldId="269"/>
            <ac:spMk id="921" creationId="{00000000-0000-0000-0000-000000000000}"/>
          </ac:spMkLst>
        </pc:spChg>
        <pc:grpChg chg="del">
          <ac:chgData name="Fatima Ezzahraa" userId="f2965ad5214ec6f1" providerId="LiveId" clId="{0875501D-DE9E-4630-96A2-EFFF745C5B6B}" dt="2024-10-30T20:14:51.123" v="343" actId="478"/>
          <ac:grpSpMkLst>
            <pc:docMk/>
            <pc:sldMk cId="0" sldId="269"/>
            <ac:grpSpMk id="922" creationId="{00000000-0000-0000-0000-000000000000}"/>
          </ac:grpSpMkLst>
        </pc:grpChg>
        <pc:picChg chg="add mod">
          <ac:chgData name="Fatima Ezzahraa" userId="f2965ad5214ec6f1" providerId="LiveId" clId="{0875501D-DE9E-4630-96A2-EFFF745C5B6B}" dt="2024-10-30T20:19:22.682" v="384" actId="14100"/>
          <ac:picMkLst>
            <pc:docMk/>
            <pc:sldMk cId="0" sldId="269"/>
            <ac:picMk id="5" creationId="{DF9B8B10-38AF-4ED3-9CC0-76BD1C8D88CF}"/>
          </ac:picMkLst>
        </pc:picChg>
      </pc:sldChg>
      <pc:sldChg chg="del">
        <pc:chgData name="Fatima Ezzahraa" userId="f2965ad5214ec6f1" providerId="LiveId" clId="{0875501D-DE9E-4630-96A2-EFFF745C5B6B}" dt="2024-10-30T20:09:41.366" v="257" actId="47"/>
        <pc:sldMkLst>
          <pc:docMk/>
          <pc:sldMk cId="0" sldId="270"/>
        </pc:sldMkLst>
      </pc:sldChg>
      <pc:sldChg chg="add del">
        <pc:chgData name="Fatima Ezzahraa" userId="f2965ad5214ec6f1" providerId="LiveId" clId="{0875501D-DE9E-4630-96A2-EFFF745C5B6B}" dt="2024-10-30T20:09:41.146" v="256" actId="47"/>
        <pc:sldMkLst>
          <pc:docMk/>
          <pc:sldMk cId="0" sldId="271"/>
        </pc:sldMkLst>
      </pc:sldChg>
      <pc:sldChg chg="modSp add del mod ord">
        <pc:chgData name="Fatima Ezzahraa" userId="f2965ad5214ec6f1" providerId="LiveId" clId="{0875501D-DE9E-4630-96A2-EFFF745C5B6B}" dt="2024-10-30T20:09:40.816" v="255" actId="47"/>
        <pc:sldMkLst>
          <pc:docMk/>
          <pc:sldMk cId="0" sldId="272"/>
        </pc:sldMkLst>
        <pc:spChg chg="mod">
          <ac:chgData name="Fatima Ezzahraa" userId="f2965ad5214ec6f1" providerId="LiveId" clId="{0875501D-DE9E-4630-96A2-EFFF745C5B6B}" dt="2024-10-30T19:53:39.355" v="82" actId="20577"/>
          <ac:spMkLst>
            <pc:docMk/>
            <pc:sldMk cId="0" sldId="272"/>
            <ac:spMk id="1073" creationId="{00000000-0000-0000-0000-000000000000}"/>
          </ac:spMkLst>
        </pc:spChg>
      </pc:sldChg>
      <pc:sldChg chg="add del">
        <pc:chgData name="Fatima Ezzahraa" userId="f2965ad5214ec6f1" providerId="LiveId" clId="{0875501D-DE9E-4630-96A2-EFFF745C5B6B}" dt="2024-10-30T19:51:13.318" v="59" actId="47"/>
        <pc:sldMkLst>
          <pc:docMk/>
          <pc:sldMk cId="0" sldId="273"/>
        </pc:sldMkLst>
      </pc:sldChg>
      <pc:sldChg chg="add del">
        <pc:chgData name="Fatima Ezzahraa" userId="f2965ad5214ec6f1" providerId="LiveId" clId="{0875501D-DE9E-4630-96A2-EFFF745C5B6B}" dt="2024-10-30T19:51:14.145" v="60" actId="47"/>
        <pc:sldMkLst>
          <pc:docMk/>
          <pc:sldMk cId="0" sldId="274"/>
        </pc:sldMkLst>
      </pc:sldChg>
      <pc:sldChg chg="add del">
        <pc:chgData name="Fatima Ezzahraa" userId="f2965ad5214ec6f1" providerId="LiveId" clId="{0875501D-DE9E-4630-96A2-EFFF745C5B6B}" dt="2024-10-30T19:51:14.573" v="61" actId="47"/>
        <pc:sldMkLst>
          <pc:docMk/>
          <pc:sldMk cId="0" sldId="275"/>
        </pc:sldMkLst>
      </pc:sldChg>
      <pc:sldChg chg="add del ord">
        <pc:chgData name="Fatima Ezzahraa" userId="f2965ad5214ec6f1" providerId="LiveId" clId="{0875501D-DE9E-4630-96A2-EFFF745C5B6B}" dt="2024-10-30T19:51:12.404" v="58" actId="47"/>
        <pc:sldMkLst>
          <pc:docMk/>
          <pc:sldMk cId="0" sldId="276"/>
        </pc:sldMkLst>
      </pc:sldChg>
      <pc:sldChg chg="add del">
        <pc:chgData name="Fatima Ezzahraa" userId="f2965ad5214ec6f1" providerId="LiveId" clId="{0875501D-DE9E-4630-96A2-EFFF745C5B6B}" dt="2024-10-30T19:51:04.905" v="51" actId="47"/>
        <pc:sldMkLst>
          <pc:docMk/>
          <pc:sldMk cId="0" sldId="277"/>
        </pc:sldMkLst>
      </pc:sldChg>
      <pc:sldChg chg="add del">
        <pc:chgData name="Fatima Ezzahraa" userId="f2965ad5214ec6f1" providerId="LiveId" clId="{0875501D-DE9E-4630-96A2-EFFF745C5B6B}" dt="2024-10-30T19:51:03.736" v="50" actId="47"/>
        <pc:sldMkLst>
          <pc:docMk/>
          <pc:sldMk cId="0" sldId="278"/>
        </pc:sldMkLst>
      </pc:sldChg>
      <pc:sldChg chg="add del ord">
        <pc:chgData name="Fatima Ezzahraa" userId="f2965ad5214ec6f1" providerId="LiveId" clId="{0875501D-DE9E-4630-96A2-EFFF745C5B6B}" dt="2024-10-30T20:09:43.686" v="265" actId="47"/>
        <pc:sldMkLst>
          <pc:docMk/>
          <pc:sldMk cId="0" sldId="279"/>
        </pc:sldMkLst>
      </pc:sldChg>
      <pc:sldChg chg="del">
        <pc:chgData name="Fatima Ezzahraa" userId="f2965ad5214ec6f1" providerId="LiveId" clId="{0875501D-DE9E-4630-96A2-EFFF745C5B6B}" dt="2024-10-30T19:50:50.904" v="31" actId="47"/>
        <pc:sldMkLst>
          <pc:docMk/>
          <pc:sldMk cId="1834309785" sldId="280"/>
        </pc:sldMkLst>
      </pc:sldChg>
      <pc:sldChg chg="addSp delSp modSp add mod ord">
        <pc:chgData name="Fatima Ezzahraa" userId="f2965ad5214ec6f1" providerId="LiveId" clId="{0875501D-DE9E-4630-96A2-EFFF745C5B6B}" dt="2024-10-30T20:11:06.546" v="277" actId="1076"/>
        <pc:sldMkLst>
          <pc:docMk/>
          <pc:sldMk cId="1834309785" sldId="280"/>
        </pc:sldMkLst>
        <pc:spChg chg="add del mod">
          <ac:chgData name="Fatima Ezzahraa" userId="f2965ad5214ec6f1" providerId="LiveId" clId="{0875501D-DE9E-4630-96A2-EFFF745C5B6B}" dt="2024-10-30T19:52:29.496" v="69" actId="21"/>
          <ac:spMkLst>
            <pc:docMk/>
            <pc:sldMk cId="1834309785" sldId="280"/>
            <ac:spMk id="3" creationId="{B91C667A-0DD7-41EC-9575-6AAE826DF2CA}"/>
          </ac:spMkLst>
        </pc:spChg>
        <pc:spChg chg="add del mod">
          <ac:chgData name="Fatima Ezzahraa" userId="f2965ad5214ec6f1" providerId="LiveId" clId="{0875501D-DE9E-4630-96A2-EFFF745C5B6B}" dt="2024-10-30T19:52:39.196" v="75"/>
          <ac:spMkLst>
            <pc:docMk/>
            <pc:sldMk cId="1834309785" sldId="280"/>
            <ac:spMk id="7" creationId="{DEFF39E9-934A-4D7A-8582-F65FE5775703}"/>
          </ac:spMkLst>
        </pc:spChg>
        <pc:spChg chg="mod">
          <ac:chgData name="Fatima Ezzahraa" userId="f2965ad5214ec6f1" providerId="LiveId" clId="{0875501D-DE9E-4630-96A2-EFFF745C5B6B}" dt="2024-10-30T20:11:06.546" v="277" actId="1076"/>
          <ac:spMkLst>
            <pc:docMk/>
            <pc:sldMk cId="1834309785" sldId="280"/>
            <ac:spMk id="708" creationId="{00000000-0000-0000-0000-000000000000}"/>
          </ac:spMkLst>
        </pc:spChg>
        <pc:spChg chg="mod">
          <ac:chgData name="Fatima Ezzahraa" userId="f2965ad5214ec6f1" providerId="LiveId" clId="{0875501D-DE9E-4630-96A2-EFFF745C5B6B}" dt="2024-10-30T19:56:52.451" v="120" actId="14100"/>
          <ac:spMkLst>
            <pc:docMk/>
            <pc:sldMk cId="1834309785" sldId="280"/>
            <ac:spMk id="709" creationId="{00000000-0000-0000-0000-000000000000}"/>
          </ac:spMkLst>
        </pc:spChg>
        <pc:spChg chg="del">
          <ac:chgData name="Fatima Ezzahraa" userId="f2965ad5214ec6f1" providerId="LiveId" clId="{0875501D-DE9E-4630-96A2-EFFF745C5B6B}" dt="2024-10-30T19:52:25.715" v="68" actId="21"/>
          <ac:spMkLst>
            <pc:docMk/>
            <pc:sldMk cId="1834309785" sldId="280"/>
            <ac:spMk id="710" creationId="{00000000-0000-0000-0000-000000000000}"/>
          </ac:spMkLst>
        </pc:spChg>
        <pc:picChg chg="add mod modCrop">
          <ac:chgData name="Fatima Ezzahraa" userId="f2965ad5214ec6f1" providerId="LiveId" clId="{0875501D-DE9E-4630-96A2-EFFF745C5B6B}" dt="2024-10-30T20:10:37.092" v="274" actId="1440"/>
          <ac:picMkLst>
            <pc:docMk/>
            <pc:sldMk cId="1834309785" sldId="280"/>
            <ac:picMk id="5" creationId="{650B836B-D385-4BC9-80A6-8A18AD3510D6}"/>
          </ac:picMkLst>
        </pc:picChg>
      </pc:sldChg>
      <pc:sldChg chg="addSp delSp modSp add mod">
        <pc:chgData name="Fatima Ezzahraa" userId="f2965ad5214ec6f1" providerId="LiveId" clId="{0875501D-DE9E-4630-96A2-EFFF745C5B6B}" dt="2024-10-30T20:28:32.951" v="511" actId="14100"/>
        <pc:sldMkLst>
          <pc:docMk/>
          <pc:sldMk cId="3148346735" sldId="281"/>
        </pc:sldMkLst>
        <pc:spChg chg="add del">
          <ac:chgData name="Fatima Ezzahraa" userId="f2965ad5214ec6f1" providerId="LiveId" clId="{0875501D-DE9E-4630-96A2-EFFF745C5B6B}" dt="2024-10-30T20:00:50.898" v="173"/>
          <ac:spMkLst>
            <pc:docMk/>
            <pc:sldMk cId="3148346735" sldId="281"/>
            <ac:spMk id="2" creationId="{A1685639-97A1-4393-B8AB-8C26A8AA58D7}"/>
          </ac:spMkLst>
        </pc:spChg>
        <pc:spChg chg="add del mod">
          <ac:chgData name="Fatima Ezzahraa" userId="f2965ad5214ec6f1" providerId="LiveId" clId="{0875501D-DE9E-4630-96A2-EFFF745C5B6B}" dt="2024-10-30T20:02:48.705" v="196"/>
          <ac:spMkLst>
            <pc:docMk/>
            <pc:sldMk cId="3148346735" sldId="281"/>
            <ac:spMk id="3" creationId="{91F85F4C-0C5E-4C88-AD16-ECE35678AC76}"/>
          </ac:spMkLst>
        </pc:spChg>
        <pc:spChg chg="add del mod">
          <ac:chgData name="Fatima Ezzahraa" userId="f2965ad5214ec6f1" providerId="LiveId" clId="{0875501D-DE9E-4630-96A2-EFFF745C5B6B}" dt="2024-10-30T20:11:17.608" v="280" actId="21"/>
          <ac:spMkLst>
            <pc:docMk/>
            <pc:sldMk cId="3148346735" sldId="281"/>
            <ac:spMk id="6" creationId="{345F629A-E822-4ED2-BC8F-53EA707AEB5F}"/>
          </ac:spMkLst>
        </pc:spChg>
        <pc:spChg chg="mod">
          <ac:chgData name="Fatima Ezzahraa" userId="f2965ad5214ec6f1" providerId="LiveId" clId="{0875501D-DE9E-4630-96A2-EFFF745C5B6B}" dt="2024-10-30T20:03:40.950" v="198"/>
          <ac:spMkLst>
            <pc:docMk/>
            <pc:sldMk cId="3148346735" sldId="281"/>
            <ac:spMk id="8" creationId="{2EB9F309-2283-44FF-9EDA-85A8B77C7CCE}"/>
          </ac:spMkLst>
        </pc:spChg>
        <pc:spChg chg="mod">
          <ac:chgData name="Fatima Ezzahraa" userId="f2965ad5214ec6f1" providerId="LiveId" clId="{0875501D-DE9E-4630-96A2-EFFF745C5B6B}" dt="2024-10-30T20:03:40.950" v="198"/>
          <ac:spMkLst>
            <pc:docMk/>
            <pc:sldMk cId="3148346735" sldId="281"/>
            <ac:spMk id="9" creationId="{A3596144-0C9F-4D1F-97B5-39C0C6B3C909}"/>
          </ac:spMkLst>
        </pc:spChg>
        <pc:spChg chg="add del mod">
          <ac:chgData name="Fatima Ezzahraa" userId="f2965ad5214ec6f1" providerId="LiveId" clId="{0875501D-DE9E-4630-96A2-EFFF745C5B6B}" dt="2024-10-30T20:11:46.636" v="283" actId="21"/>
          <ac:spMkLst>
            <pc:docMk/>
            <pc:sldMk cId="3148346735" sldId="281"/>
            <ac:spMk id="12" creationId="{2F9DA3E4-58B8-45B4-BE7E-1CABB3C444A2}"/>
          </ac:spMkLst>
        </pc:spChg>
        <pc:spChg chg="del">
          <ac:chgData name="Fatima Ezzahraa" userId="f2965ad5214ec6f1" providerId="LiveId" clId="{0875501D-DE9E-4630-96A2-EFFF745C5B6B}" dt="2024-10-30T20:11:15.234" v="279" actId="21"/>
          <ac:spMkLst>
            <pc:docMk/>
            <pc:sldMk cId="3148346735" sldId="281"/>
            <ac:spMk id="708" creationId="{00000000-0000-0000-0000-000000000000}"/>
          </ac:spMkLst>
        </pc:spChg>
        <pc:spChg chg="mod">
          <ac:chgData name="Fatima Ezzahraa" userId="f2965ad5214ec6f1" providerId="LiveId" clId="{0875501D-DE9E-4630-96A2-EFFF745C5B6B}" dt="2024-10-30T20:11:22.964" v="281" actId="1076"/>
          <ac:spMkLst>
            <pc:docMk/>
            <pc:sldMk cId="3148346735" sldId="281"/>
            <ac:spMk id="709" creationId="{00000000-0000-0000-0000-000000000000}"/>
          </ac:spMkLst>
        </pc:spChg>
        <pc:grpChg chg="add mod">
          <ac:chgData name="Fatima Ezzahraa" userId="f2965ad5214ec6f1" providerId="LiveId" clId="{0875501D-DE9E-4630-96A2-EFFF745C5B6B}" dt="2024-10-30T20:03:47.558" v="201" actId="14100"/>
          <ac:grpSpMkLst>
            <pc:docMk/>
            <pc:sldMk cId="3148346735" sldId="281"/>
            <ac:grpSpMk id="7" creationId="{3630805D-6E7F-436C-AEC2-E065B3CBDD7A}"/>
          </ac:grpSpMkLst>
        </pc:grpChg>
        <pc:picChg chg="del">
          <ac:chgData name="Fatima Ezzahraa" userId="f2965ad5214ec6f1" providerId="LiveId" clId="{0875501D-DE9E-4630-96A2-EFFF745C5B6B}" dt="2024-10-30T20:02:51.285" v="197" actId="478"/>
          <ac:picMkLst>
            <pc:docMk/>
            <pc:sldMk cId="3148346735" sldId="281"/>
            <ac:picMk id="5" creationId="{650B836B-D385-4BC9-80A6-8A18AD3510D6}"/>
          </ac:picMkLst>
        </pc:picChg>
        <pc:picChg chg="add del mod">
          <ac:chgData name="Fatima Ezzahraa" userId="f2965ad5214ec6f1" providerId="LiveId" clId="{0875501D-DE9E-4630-96A2-EFFF745C5B6B}" dt="2024-10-30T20:04:27.570" v="202" actId="478"/>
          <ac:picMkLst>
            <pc:docMk/>
            <pc:sldMk cId="3148346735" sldId="281"/>
            <ac:picMk id="10" creationId="{EAC753A0-0237-40C9-B7E2-51C00E70A13F}"/>
          </ac:picMkLst>
        </pc:picChg>
        <pc:picChg chg="add del mod">
          <ac:chgData name="Fatima Ezzahraa" userId="f2965ad5214ec6f1" providerId="LiveId" clId="{0875501D-DE9E-4630-96A2-EFFF745C5B6B}" dt="2024-10-30T20:26:39.955" v="488" actId="21"/>
          <ac:picMkLst>
            <pc:docMk/>
            <pc:sldMk cId="3148346735" sldId="281"/>
            <ac:picMk id="11" creationId="{5B8AAB48-3F59-4854-A2A0-AC8EAE73C2BC}"/>
          </ac:picMkLst>
        </pc:picChg>
        <pc:picChg chg="add mod">
          <ac:chgData name="Fatima Ezzahraa" userId="f2965ad5214ec6f1" providerId="LiveId" clId="{0875501D-DE9E-4630-96A2-EFFF745C5B6B}" dt="2024-10-30T20:28:32.951" v="511" actId="14100"/>
          <ac:picMkLst>
            <pc:docMk/>
            <pc:sldMk cId="3148346735" sldId="281"/>
            <ac:picMk id="15" creationId="{9ED8474C-E79B-4BA6-B27A-6C617D53B8FE}"/>
          </ac:picMkLst>
        </pc:picChg>
      </pc:sldChg>
      <pc:sldChg chg="del">
        <pc:chgData name="Fatima Ezzahraa" userId="f2965ad5214ec6f1" providerId="LiveId" clId="{0875501D-DE9E-4630-96A2-EFFF745C5B6B}" dt="2024-10-30T19:50:49.963" v="30" actId="47"/>
        <pc:sldMkLst>
          <pc:docMk/>
          <pc:sldMk cId="3148346735" sldId="281"/>
        </pc:sldMkLst>
      </pc:sldChg>
      <pc:sldChg chg="del">
        <pc:chgData name="Fatima Ezzahraa" userId="f2965ad5214ec6f1" providerId="LiveId" clId="{0875501D-DE9E-4630-96A2-EFFF745C5B6B}" dt="2024-10-30T19:50:49.605" v="29" actId="47"/>
        <pc:sldMkLst>
          <pc:docMk/>
          <pc:sldMk cId="0" sldId="282"/>
        </pc:sldMkLst>
      </pc:sldChg>
      <pc:sldChg chg="addSp delSp modSp add mod">
        <pc:chgData name="Fatima Ezzahraa" userId="f2965ad5214ec6f1" providerId="LiveId" clId="{0875501D-DE9E-4630-96A2-EFFF745C5B6B}" dt="2024-11-07T13:21:32.205" v="519" actId="14100"/>
        <pc:sldMkLst>
          <pc:docMk/>
          <pc:sldMk cId="1512580362" sldId="282"/>
        </pc:sldMkLst>
        <pc:picChg chg="add mod">
          <ac:chgData name="Fatima Ezzahraa" userId="f2965ad5214ec6f1" providerId="LiveId" clId="{0875501D-DE9E-4630-96A2-EFFF745C5B6B}" dt="2024-11-07T13:21:32.205" v="519" actId="14100"/>
          <ac:picMkLst>
            <pc:docMk/>
            <pc:sldMk cId="1512580362" sldId="282"/>
            <ac:picMk id="3" creationId="{88DF8E7F-65D2-4034-BDA3-3C3F7146C4C1}"/>
          </ac:picMkLst>
        </pc:picChg>
        <pc:picChg chg="del">
          <ac:chgData name="Fatima Ezzahraa" userId="f2965ad5214ec6f1" providerId="LiveId" clId="{0875501D-DE9E-4630-96A2-EFFF745C5B6B}" dt="2024-11-07T13:21:12.462" v="514" actId="478"/>
          <ac:picMkLst>
            <pc:docMk/>
            <pc:sldMk cId="1512580362" sldId="282"/>
            <ac:picMk id="5" creationId="{DF9B8B10-38AF-4ED3-9CC0-76BD1C8D88CF}"/>
          </ac:picMkLst>
        </pc:picChg>
      </pc:sldChg>
      <pc:sldChg chg="del">
        <pc:chgData name="Fatima Ezzahraa" userId="f2965ad5214ec6f1" providerId="LiveId" clId="{0875501D-DE9E-4630-96A2-EFFF745C5B6B}" dt="2024-10-30T19:50:49.064" v="28" actId="47"/>
        <pc:sldMkLst>
          <pc:docMk/>
          <pc:sldMk cId="0" sldId="283"/>
        </pc:sldMkLst>
      </pc:sldChg>
      <pc:sldChg chg="del">
        <pc:chgData name="Fatima Ezzahraa" userId="f2965ad5214ec6f1" providerId="LiveId" clId="{0875501D-DE9E-4630-96A2-EFFF745C5B6B}" dt="2024-10-30T19:50:48.859" v="27" actId="47"/>
        <pc:sldMkLst>
          <pc:docMk/>
          <pc:sldMk cId="0" sldId="284"/>
        </pc:sldMkLst>
      </pc:sldChg>
      <pc:sldChg chg="del">
        <pc:chgData name="Fatima Ezzahraa" userId="f2965ad5214ec6f1" providerId="LiveId" clId="{0875501D-DE9E-4630-96A2-EFFF745C5B6B}" dt="2024-10-30T19:50:48.693" v="26" actId="47"/>
        <pc:sldMkLst>
          <pc:docMk/>
          <pc:sldMk cId="0" sldId="285"/>
        </pc:sldMkLst>
      </pc:sldChg>
      <pc:sldChg chg="del">
        <pc:chgData name="Fatima Ezzahraa" userId="f2965ad5214ec6f1" providerId="LiveId" clId="{0875501D-DE9E-4630-96A2-EFFF745C5B6B}" dt="2024-10-30T19:50:48.407" v="25" actId="47"/>
        <pc:sldMkLst>
          <pc:docMk/>
          <pc:sldMk cId="0" sldId="286"/>
        </pc:sldMkLst>
      </pc:sldChg>
      <pc:sldChg chg="del">
        <pc:chgData name="Fatima Ezzahraa" userId="f2965ad5214ec6f1" providerId="LiveId" clId="{0875501D-DE9E-4630-96A2-EFFF745C5B6B}" dt="2024-10-30T19:50:48.306" v="24" actId="47"/>
        <pc:sldMkLst>
          <pc:docMk/>
          <pc:sldMk cId="0" sldId="287"/>
        </pc:sldMkLst>
      </pc:sldChg>
      <pc:sldChg chg="del">
        <pc:chgData name="Fatima Ezzahraa" userId="f2965ad5214ec6f1" providerId="LiveId" clId="{0875501D-DE9E-4630-96A2-EFFF745C5B6B}" dt="2024-10-30T19:50:47.843" v="23" actId="47"/>
        <pc:sldMkLst>
          <pc:docMk/>
          <pc:sldMk cId="0" sldId="288"/>
        </pc:sldMkLst>
      </pc:sldChg>
      <pc:sldChg chg="del">
        <pc:chgData name="Fatima Ezzahraa" userId="f2965ad5214ec6f1" providerId="LiveId" clId="{0875501D-DE9E-4630-96A2-EFFF745C5B6B}" dt="2024-10-30T19:50:47.618" v="22" actId="47"/>
        <pc:sldMkLst>
          <pc:docMk/>
          <pc:sldMk cId="0" sldId="289"/>
        </pc:sldMkLst>
      </pc:sldChg>
      <pc:sldChg chg="del">
        <pc:chgData name="Fatima Ezzahraa" userId="f2965ad5214ec6f1" providerId="LiveId" clId="{0875501D-DE9E-4630-96A2-EFFF745C5B6B}" dt="2024-10-30T19:50:47.244" v="21" actId="47"/>
        <pc:sldMkLst>
          <pc:docMk/>
          <pc:sldMk cId="0" sldId="290"/>
        </pc:sldMkLst>
      </pc:sldChg>
      <pc:sldChg chg="del">
        <pc:chgData name="Fatima Ezzahraa" userId="f2965ad5214ec6f1" providerId="LiveId" clId="{0875501D-DE9E-4630-96A2-EFFF745C5B6B}" dt="2024-10-30T19:50:47.049" v="20" actId="47"/>
        <pc:sldMkLst>
          <pc:docMk/>
          <pc:sldMk cId="0" sldId="291"/>
        </pc:sldMkLst>
      </pc:sldChg>
      <pc:sldChg chg="del">
        <pc:chgData name="Fatima Ezzahraa" userId="f2965ad5214ec6f1" providerId="LiveId" clId="{0875501D-DE9E-4630-96A2-EFFF745C5B6B}" dt="2024-10-30T19:50:46.495" v="19" actId="47"/>
        <pc:sldMkLst>
          <pc:docMk/>
          <pc:sldMk cId="0" sldId="292"/>
        </pc:sldMkLst>
      </pc:sldChg>
      <pc:sldChg chg="del">
        <pc:chgData name="Fatima Ezzahraa" userId="f2965ad5214ec6f1" providerId="LiveId" clId="{0875501D-DE9E-4630-96A2-EFFF745C5B6B}" dt="2024-10-30T19:50:46.095" v="18" actId="47"/>
        <pc:sldMkLst>
          <pc:docMk/>
          <pc:sldMk cId="0" sldId="293"/>
        </pc:sldMkLst>
      </pc:sldChg>
      <pc:sldChg chg="del">
        <pc:chgData name="Fatima Ezzahraa" userId="f2965ad5214ec6f1" providerId="LiveId" clId="{0875501D-DE9E-4630-96A2-EFFF745C5B6B}" dt="2024-10-30T19:50:45.715" v="17" actId="47"/>
        <pc:sldMkLst>
          <pc:docMk/>
          <pc:sldMk cId="0" sldId="294"/>
        </pc:sldMkLst>
      </pc:sldChg>
      <pc:sldChg chg="del">
        <pc:chgData name="Fatima Ezzahraa" userId="f2965ad5214ec6f1" providerId="LiveId" clId="{0875501D-DE9E-4630-96A2-EFFF745C5B6B}" dt="2024-10-30T19:50:45.364" v="16" actId="47"/>
        <pc:sldMkLst>
          <pc:docMk/>
          <pc:sldMk cId="0" sldId="295"/>
        </pc:sldMkLst>
      </pc:sldChg>
      <pc:sldChg chg="del">
        <pc:chgData name="Fatima Ezzahraa" userId="f2965ad5214ec6f1" providerId="LiveId" clId="{0875501D-DE9E-4630-96A2-EFFF745C5B6B}" dt="2024-10-30T19:50:44.415" v="15" actId="47"/>
        <pc:sldMkLst>
          <pc:docMk/>
          <pc:sldMk cId="0" sldId="296"/>
        </pc:sldMkLst>
      </pc:sldChg>
      <pc:sldChg chg="del">
        <pc:chgData name="Fatima Ezzahraa" userId="f2965ad5214ec6f1" providerId="LiveId" clId="{0875501D-DE9E-4630-96A2-EFFF745C5B6B}" dt="2024-10-30T19:50:44.394" v="14" actId="47"/>
        <pc:sldMkLst>
          <pc:docMk/>
          <pc:sldMk cId="0" sldId="297"/>
        </pc:sldMkLst>
      </pc:sldChg>
      <pc:sldChg chg="del">
        <pc:chgData name="Fatima Ezzahraa" userId="f2965ad5214ec6f1" providerId="LiveId" clId="{0875501D-DE9E-4630-96A2-EFFF745C5B6B}" dt="2024-10-30T19:50:44.374" v="13" actId="47"/>
        <pc:sldMkLst>
          <pc:docMk/>
          <pc:sldMk cId="0" sldId="298"/>
        </pc:sldMkLst>
      </pc:sldChg>
      <pc:sldChg chg="del">
        <pc:chgData name="Fatima Ezzahraa" userId="f2965ad5214ec6f1" providerId="LiveId" clId="{0875501D-DE9E-4630-96A2-EFFF745C5B6B}" dt="2024-10-30T19:50:44.333" v="12" actId="47"/>
        <pc:sldMkLst>
          <pc:docMk/>
          <pc:sldMk cId="0" sldId="299"/>
        </pc:sldMkLst>
      </pc:sldChg>
      <pc:sldChg chg="del">
        <pc:chgData name="Fatima Ezzahraa" userId="f2965ad5214ec6f1" providerId="LiveId" clId="{0875501D-DE9E-4630-96A2-EFFF745C5B6B}" dt="2024-10-30T19:50:43.955" v="11" actId="47"/>
        <pc:sldMkLst>
          <pc:docMk/>
          <pc:sldMk cId="0" sldId="300"/>
        </pc:sldMkLst>
      </pc:sldChg>
      <pc:sldChg chg="del">
        <pc:chgData name="Fatima Ezzahraa" userId="f2965ad5214ec6f1" providerId="LiveId" clId="{0875501D-DE9E-4630-96A2-EFFF745C5B6B}" dt="2024-10-30T19:50:43.339" v="10" actId="47"/>
        <pc:sldMkLst>
          <pc:docMk/>
          <pc:sldMk cId="0" sldId="301"/>
        </pc:sldMkLst>
      </pc:sldChg>
      <pc:sldChg chg="del">
        <pc:chgData name="Fatima Ezzahraa" userId="f2965ad5214ec6f1" providerId="LiveId" clId="{0875501D-DE9E-4630-96A2-EFFF745C5B6B}" dt="2024-10-30T19:50:43.265" v="9" actId="47"/>
        <pc:sldMkLst>
          <pc:docMk/>
          <pc:sldMk cId="0" sldId="302"/>
        </pc:sldMkLst>
      </pc:sldChg>
      <pc:sldChg chg="del">
        <pc:chgData name="Fatima Ezzahraa" userId="f2965ad5214ec6f1" providerId="LiveId" clId="{0875501D-DE9E-4630-96A2-EFFF745C5B6B}" dt="2024-10-30T19:50:42.945" v="8" actId="47"/>
        <pc:sldMkLst>
          <pc:docMk/>
          <pc:sldMk cId="0" sldId="303"/>
        </pc:sldMkLst>
      </pc:sldChg>
      <pc:sldChg chg="del">
        <pc:chgData name="Fatima Ezzahraa" userId="f2965ad5214ec6f1" providerId="LiveId" clId="{0875501D-DE9E-4630-96A2-EFFF745C5B6B}" dt="2024-10-30T19:50:42.774" v="7" actId="47"/>
        <pc:sldMkLst>
          <pc:docMk/>
          <pc:sldMk cId="0" sldId="304"/>
        </pc:sldMkLst>
      </pc:sldChg>
      <pc:sldChg chg="del">
        <pc:chgData name="Fatima Ezzahraa" userId="f2965ad5214ec6f1" providerId="LiveId" clId="{0875501D-DE9E-4630-96A2-EFFF745C5B6B}" dt="2024-10-30T19:50:42.645" v="6" actId="47"/>
        <pc:sldMkLst>
          <pc:docMk/>
          <pc:sldMk cId="0" sldId="305"/>
        </pc:sldMkLst>
      </pc:sldChg>
      <pc:sldChg chg="del">
        <pc:chgData name="Fatima Ezzahraa" userId="f2965ad5214ec6f1" providerId="LiveId" clId="{0875501D-DE9E-4630-96A2-EFFF745C5B6B}" dt="2024-10-30T19:50:42.444" v="5" actId="47"/>
        <pc:sldMkLst>
          <pc:docMk/>
          <pc:sldMk cId="0" sldId="306"/>
        </pc:sldMkLst>
      </pc:sldChg>
      <pc:sldChg chg="del">
        <pc:chgData name="Fatima Ezzahraa" userId="f2965ad5214ec6f1" providerId="LiveId" clId="{0875501D-DE9E-4630-96A2-EFFF745C5B6B}" dt="2024-10-30T19:50:42.294" v="4" actId="47"/>
        <pc:sldMkLst>
          <pc:docMk/>
          <pc:sldMk cId="0" sldId="307"/>
        </pc:sldMkLst>
      </pc:sldChg>
      <pc:sldChg chg="del">
        <pc:chgData name="Fatima Ezzahraa" userId="f2965ad5214ec6f1" providerId="LiveId" clId="{0875501D-DE9E-4630-96A2-EFFF745C5B6B}" dt="2024-10-30T19:50:42.017" v="3" actId="47"/>
        <pc:sldMkLst>
          <pc:docMk/>
          <pc:sldMk cId="0" sldId="308"/>
        </pc:sldMkLst>
      </pc:sldChg>
      <pc:sldChg chg="del">
        <pc:chgData name="Fatima Ezzahraa" userId="f2965ad5214ec6f1" providerId="LiveId" clId="{0875501D-DE9E-4630-96A2-EFFF745C5B6B}" dt="2024-10-30T19:50:41.842" v="2" actId="47"/>
        <pc:sldMkLst>
          <pc:docMk/>
          <pc:sldMk cId="0" sldId="309"/>
        </pc:sldMkLst>
      </pc:sldChg>
      <pc:sldChg chg="del">
        <pc:chgData name="Fatima Ezzahraa" userId="f2965ad5214ec6f1" providerId="LiveId" clId="{0875501D-DE9E-4630-96A2-EFFF745C5B6B}" dt="2024-10-30T19:50:41.645" v="1" actId="47"/>
        <pc:sldMkLst>
          <pc:docMk/>
          <pc:sldMk cId="0" sldId="310"/>
        </pc:sldMkLst>
      </pc:sldChg>
      <pc:sldChg chg="del">
        <pc:chgData name="Fatima Ezzahraa" userId="f2965ad5214ec6f1" providerId="LiveId" clId="{0875501D-DE9E-4630-96A2-EFFF745C5B6B}" dt="2024-10-30T19:50:41.395" v="0" actId="47"/>
        <pc:sldMkLst>
          <pc:docMk/>
          <pc:sldMk cId="0" sldId="311"/>
        </pc:sldMkLst>
      </pc:sldChg>
      <pc:sldMasterChg chg="addSldLayout delSldLayout">
        <pc:chgData name="Fatima Ezzahraa" userId="f2965ad5214ec6f1" providerId="LiveId" clId="{0875501D-DE9E-4630-96A2-EFFF745C5B6B}" dt="2024-10-30T20:24:33.835" v="464" actId="47"/>
        <pc:sldMasterMkLst>
          <pc:docMk/>
          <pc:sldMasterMk cId="0" sldId="2147483681"/>
        </pc:sldMasterMkLst>
        <pc:sldLayoutChg chg="del">
          <pc:chgData name="Fatima Ezzahraa" userId="f2965ad5214ec6f1" providerId="LiveId" clId="{0875501D-DE9E-4630-96A2-EFFF745C5B6B}" dt="2024-10-30T20:09:44.176" v="266" actId="47"/>
          <pc:sldLayoutMkLst>
            <pc:docMk/>
            <pc:sldMasterMk cId="0" sldId="2147483681"/>
            <pc:sldLayoutMk cId="0" sldId="2147483649"/>
          </pc:sldLayoutMkLst>
        </pc:sldLayoutChg>
        <pc:sldLayoutChg chg="del">
          <pc:chgData name="Fatima Ezzahraa" userId="f2965ad5214ec6f1" providerId="LiveId" clId="{0875501D-DE9E-4630-96A2-EFFF745C5B6B}" dt="2024-10-30T19:52:10.448" v="67" actId="47"/>
          <pc:sldLayoutMkLst>
            <pc:docMk/>
            <pc:sldMasterMk cId="0" sldId="2147483681"/>
            <pc:sldLayoutMk cId="0" sldId="2147483650"/>
          </pc:sldLayoutMkLst>
        </pc:sldLayoutChg>
        <pc:sldLayoutChg chg="del">
          <pc:chgData name="Fatima Ezzahraa" userId="f2965ad5214ec6f1" providerId="LiveId" clId="{0875501D-DE9E-4630-96A2-EFFF745C5B6B}" dt="2024-10-30T20:09:43.104" v="263" actId="47"/>
          <pc:sldLayoutMkLst>
            <pc:docMk/>
            <pc:sldMasterMk cId="0" sldId="2147483681"/>
            <pc:sldLayoutMk cId="0" sldId="2147483651"/>
          </pc:sldLayoutMkLst>
        </pc:sldLayoutChg>
        <pc:sldLayoutChg chg="del">
          <pc:chgData name="Fatima Ezzahraa" userId="f2965ad5214ec6f1" providerId="LiveId" clId="{0875501D-DE9E-4630-96A2-EFFF745C5B6B}" dt="2024-10-30T20:09:42.825" v="262" actId="47"/>
          <pc:sldLayoutMkLst>
            <pc:docMk/>
            <pc:sldMasterMk cId="0" sldId="2147483681"/>
            <pc:sldLayoutMk cId="0" sldId="2147483652"/>
          </pc:sldLayoutMkLst>
        </pc:sldLayoutChg>
        <pc:sldLayoutChg chg="del">
          <pc:chgData name="Fatima Ezzahraa" userId="f2965ad5214ec6f1" providerId="LiveId" clId="{0875501D-DE9E-4630-96A2-EFFF745C5B6B}" dt="2024-10-30T20:09:43.316" v="264" actId="47"/>
          <pc:sldLayoutMkLst>
            <pc:docMk/>
            <pc:sldMasterMk cId="0" sldId="2147483681"/>
            <pc:sldLayoutMk cId="0" sldId="2147483653"/>
          </pc:sldLayoutMkLst>
        </pc:sldLayoutChg>
        <pc:sldLayoutChg chg="del">
          <pc:chgData name="Fatima Ezzahraa" userId="f2965ad5214ec6f1" providerId="LiveId" clId="{0875501D-DE9E-4630-96A2-EFFF745C5B6B}" dt="2024-10-30T20:24:33.835" v="464" actId="47"/>
          <pc:sldLayoutMkLst>
            <pc:docMk/>
            <pc:sldMasterMk cId="0" sldId="2147483681"/>
            <pc:sldLayoutMk cId="0" sldId="2147483655"/>
          </pc:sldLayoutMkLst>
        </pc:sldLayoutChg>
        <pc:sldLayoutChg chg="add del">
          <pc:chgData name="Fatima Ezzahraa" userId="f2965ad5214ec6f1" providerId="LiveId" clId="{0875501D-DE9E-4630-96A2-EFFF745C5B6B}" dt="2024-10-30T20:09:41.146" v="256" actId="47"/>
          <pc:sldLayoutMkLst>
            <pc:docMk/>
            <pc:sldMasterMk cId="0" sldId="2147483681"/>
            <pc:sldLayoutMk cId="0" sldId="2147483656"/>
          </pc:sldLayoutMkLst>
        </pc:sldLayoutChg>
        <pc:sldLayoutChg chg="add del">
          <pc:chgData name="Fatima Ezzahraa" userId="f2965ad5214ec6f1" providerId="LiveId" clId="{0875501D-DE9E-4630-96A2-EFFF745C5B6B}" dt="2024-10-30T19:51:13.318" v="59" actId="47"/>
          <pc:sldLayoutMkLst>
            <pc:docMk/>
            <pc:sldMasterMk cId="0" sldId="2147483681"/>
            <pc:sldLayoutMk cId="0" sldId="2147483657"/>
          </pc:sldLayoutMkLst>
        </pc:sldLayoutChg>
        <pc:sldLayoutChg chg="del">
          <pc:chgData name="Fatima Ezzahraa" userId="f2965ad5214ec6f1" providerId="LiveId" clId="{0875501D-DE9E-4630-96A2-EFFF745C5B6B}" dt="2024-10-30T20:09:41.366" v="257" actId="47"/>
          <pc:sldLayoutMkLst>
            <pc:docMk/>
            <pc:sldMasterMk cId="0" sldId="2147483681"/>
            <pc:sldLayoutMk cId="0" sldId="2147483660"/>
          </pc:sldLayoutMkLst>
        </pc:sldLayoutChg>
        <pc:sldLayoutChg chg="add del">
          <pc:chgData name="Fatima Ezzahraa" userId="f2965ad5214ec6f1" providerId="LiveId" clId="{0875501D-DE9E-4630-96A2-EFFF745C5B6B}" dt="2024-10-30T19:51:14.573" v="61" actId="47"/>
          <pc:sldLayoutMkLst>
            <pc:docMk/>
            <pc:sldMasterMk cId="0" sldId="2147483681"/>
            <pc:sldLayoutMk cId="0" sldId="2147483661"/>
          </pc:sldLayoutMkLst>
        </pc:sldLayoutChg>
        <pc:sldLayoutChg chg="del">
          <pc:chgData name="Fatima Ezzahraa" userId="f2965ad5214ec6f1" providerId="LiveId" clId="{0875501D-DE9E-4630-96A2-EFFF745C5B6B}" dt="2024-10-30T20:09:42.104" v="260" actId="47"/>
          <pc:sldLayoutMkLst>
            <pc:docMk/>
            <pc:sldMasterMk cId="0" sldId="2147483681"/>
            <pc:sldLayoutMk cId="0" sldId="2147483662"/>
          </pc:sldLayoutMkLst>
        </pc:sldLayoutChg>
        <pc:sldLayoutChg chg="add del">
          <pc:chgData name="Fatima Ezzahraa" userId="f2965ad5214ec6f1" providerId="LiveId" clId="{0875501D-DE9E-4630-96A2-EFFF745C5B6B}" dt="2024-10-30T19:51:12.404" v="58" actId="47"/>
          <pc:sldLayoutMkLst>
            <pc:docMk/>
            <pc:sldMasterMk cId="0" sldId="2147483681"/>
            <pc:sldLayoutMk cId="0" sldId="2147483663"/>
          </pc:sldLayoutMkLst>
        </pc:sldLayoutChg>
        <pc:sldLayoutChg chg="add del">
          <pc:chgData name="Fatima Ezzahraa" userId="f2965ad5214ec6f1" providerId="LiveId" clId="{0875501D-DE9E-4630-96A2-EFFF745C5B6B}" dt="2024-10-30T19:51:04.905" v="51" actId="47"/>
          <pc:sldLayoutMkLst>
            <pc:docMk/>
            <pc:sldMasterMk cId="0" sldId="2147483681"/>
            <pc:sldLayoutMk cId="0" sldId="2147483664"/>
          </pc:sldLayoutMkLst>
        </pc:sldLayoutChg>
        <pc:sldLayoutChg chg="add del">
          <pc:chgData name="Fatima Ezzahraa" userId="f2965ad5214ec6f1" providerId="LiveId" clId="{0875501D-DE9E-4630-96A2-EFFF745C5B6B}" dt="2024-10-30T20:09:43.686" v="265" actId="47"/>
          <pc:sldLayoutMkLst>
            <pc:docMk/>
            <pc:sldMasterMk cId="0" sldId="2147483681"/>
            <pc:sldLayoutMk cId="0" sldId="2147483665"/>
          </pc:sldLayoutMkLst>
        </pc:sldLayoutChg>
        <pc:sldLayoutChg chg="del">
          <pc:chgData name="Fatima Ezzahraa" userId="f2965ad5214ec6f1" providerId="LiveId" clId="{0875501D-DE9E-4630-96A2-EFFF745C5B6B}" dt="2024-10-30T19:50:49.963" v="30" actId="47"/>
          <pc:sldLayoutMkLst>
            <pc:docMk/>
            <pc:sldMasterMk cId="0" sldId="2147483681"/>
            <pc:sldLayoutMk cId="0" sldId="2147483666"/>
          </pc:sldLayoutMkLst>
        </pc:sldLayoutChg>
        <pc:sldLayoutChg chg="del">
          <pc:chgData name="Fatima Ezzahraa" userId="f2965ad5214ec6f1" providerId="LiveId" clId="{0875501D-DE9E-4630-96A2-EFFF745C5B6B}" dt="2024-10-30T19:50:50.904" v="31" actId="47"/>
          <pc:sldLayoutMkLst>
            <pc:docMk/>
            <pc:sldMasterMk cId="0" sldId="2147483681"/>
            <pc:sldLayoutMk cId="0" sldId="2147483667"/>
          </pc:sldLayoutMkLst>
        </pc:sldLayoutChg>
        <pc:sldLayoutChg chg="add del">
          <pc:chgData name="Fatima Ezzahraa" userId="f2965ad5214ec6f1" providerId="LiveId" clId="{0875501D-DE9E-4630-96A2-EFFF745C5B6B}" dt="2024-10-30T20:09:40.816" v="255" actId="47"/>
          <pc:sldLayoutMkLst>
            <pc:docMk/>
            <pc:sldMasterMk cId="0" sldId="2147483681"/>
            <pc:sldLayoutMk cId="0" sldId="2147483668"/>
          </pc:sldLayoutMkLst>
        </pc:sldLayoutChg>
        <pc:sldLayoutChg chg="del">
          <pc:chgData name="Fatima Ezzahraa" userId="f2965ad5214ec6f1" providerId="LiveId" clId="{0875501D-DE9E-4630-96A2-EFFF745C5B6B}" dt="2024-10-30T19:50:46.095" v="18" actId="47"/>
          <pc:sldLayoutMkLst>
            <pc:docMk/>
            <pc:sldMasterMk cId="0" sldId="2147483681"/>
            <pc:sldLayoutMk cId="0" sldId="2147483669"/>
          </pc:sldLayoutMkLst>
        </pc:sldLayoutChg>
        <pc:sldLayoutChg chg="del">
          <pc:chgData name="Fatima Ezzahraa" userId="f2965ad5214ec6f1" providerId="LiveId" clId="{0875501D-DE9E-4630-96A2-EFFF745C5B6B}" dt="2024-10-30T19:50:47.618" v="22" actId="47"/>
          <pc:sldLayoutMkLst>
            <pc:docMk/>
            <pc:sldMasterMk cId="0" sldId="2147483681"/>
            <pc:sldLayoutMk cId="0" sldId="2147483670"/>
          </pc:sldLayoutMkLst>
        </pc:sldLayoutChg>
        <pc:sldLayoutChg chg="del">
          <pc:chgData name="Fatima Ezzahraa" userId="f2965ad5214ec6f1" providerId="LiveId" clId="{0875501D-DE9E-4630-96A2-EFFF745C5B6B}" dt="2024-10-30T20:09:42.416" v="261" actId="47"/>
          <pc:sldLayoutMkLst>
            <pc:docMk/>
            <pc:sldMasterMk cId="0" sldId="2147483681"/>
            <pc:sldLayoutMk cId="0" sldId="2147483672"/>
          </pc:sldLayoutMkLst>
        </pc:sldLayoutChg>
        <pc:sldLayoutChg chg="del">
          <pc:chgData name="Fatima Ezzahraa" userId="f2965ad5214ec6f1" providerId="LiveId" clId="{0875501D-DE9E-4630-96A2-EFFF745C5B6B}" dt="2024-10-30T20:09:41.906" v="259" actId="47"/>
          <pc:sldLayoutMkLst>
            <pc:docMk/>
            <pc:sldMasterMk cId="0" sldId="2147483681"/>
            <pc:sldLayoutMk cId="0" sldId="2147483673"/>
          </pc:sldLayoutMkLst>
        </pc:sldLayoutChg>
        <pc:sldLayoutChg chg="del">
          <pc:chgData name="Fatima Ezzahraa" userId="f2965ad5214ec6f1" providerId="LiveId" clId="{0875501D-DE9E-4630-96A2-EFFF745C5B6B}" dt="2024-10-30T20:09:41.645" v="258" actId="47"/>
          <pc:sldLayoutMkLst>
            <pc:docMk/>
            <pc:sldMasterMk cId="0" sldId="2147483681"/>
            <pc:sldLayoutMk cId="0" sldId="2147483674"/>
          </pc:sldLayoutMkLst>
        </pc:sldLayoutChg>
        <pc:sldLayoutChg chg="add del">
          <pc:chgData name="Fatima Ezzahraa" userId="f2965ad5214ec6f1" providerId="LiveId" clId="{0875501D-DE9E-4630-96A2-EFFF745C5B6B}" dt="2024-10-30T19:51:14.145" v="60" actId="47"/>
          <pc:sldLayoutMkLst>
            <pc:docMk/>
            <pc:sldMasterMk cId="0" sldId="2147483681"/>
            <pc:sldLayoutMk cId="0" sldId="2147483675"/>
          </pc:sldLayoutMkLst>
        </pc:sldLayoutChg>
        <pc:sldLayoutChg chg="del">
          <pc:chgData name="Fatima Ezzahraa" userId="f2965ad5214ec6f1" providerId="LiveId" clId="{0875501D-DE9E-4630-96A2-EFFF745C5B6B}" dt="2024-10-30T19:50:47.244" v="21" actId="47"/>
          <pc:sldLayoutMkLst>
            <pc:docMk/>
            <pc:sldMasterMk cId="0" sldId="2147483681"/>
            <pc:sldLayoutMk cId="0" sldId="2147483676"/>
          </pc:sldLayoutMkLst>
        </pc:sldLayoutChg>
      </pc:sldMasterChg>
      <pc:sldMasterChg chg="del delSldLayout">
        <pc:chgData name="Fatima Ezzahraa" userId="f2965ad5214ec6f1" providerId="LiveId" clId="{0875501D-DE9E-4630-96A2-EFFF745C5B6B}" dt="2024-10-30T19:50:45.715" v="17" actId="47"/>
        <pc:sldMasterMkLst>
          <pc:docMk/>
          <pc:sldMasterMk cId="0" sldId="2147483682"/>
        </pc:sldMasterMkLst>
        <pc:sldLayoutChg chg="del">
          <pc:chgData name="Fatima Ezzahraa" userId="f2965ad5214ec6f1" providerId="LiveId" clId="{0875501D-DE9E-4630-96A2-EFFF745C5B6B}" dt="2024-10-30T19:50:44.333" v="12" actId="47"/>
          <pc:sldLayoutMkLst>
            <pc:docMk/>
            <pc:sldMasterMk cId="0" sldId="2147483682"/>
            <pc:sldLayoutMk cId="0" sldId="2147483679"/>
          </pc:sldLayoutMkLst>
        </pc:sldLayoutChg>
        <pc:sldLayoutChg chg="del">
          <pc:chgData name="Fatima Ezzahraa" userId="f2965ad5214ec6f1" providerId="LiveId" clId="{0875501D-DE9E-4630-96A2-EFFF745C5B6B}" dt="2024-10-30T19:50:45.715" v="17" actId="47"/>
          <pc:sldLayoutMkLst>
            <pc:docMk/>
            <pc:sldMasterMk cId="0" sldId="2147483682"/>
            <pc:sldLayoutMk cId="0" sldId="2147483680"/>
          </pc:sldLayoutMkLst>
        </pc:sldLayoutChg>
      </pc:sldMasterChg>
    </pc:docChg>
  </pc:docChgLst>
</pc:chgInfo>
</file>

<file path=ppt/media/image1.png>
</file>

<file path=ppt/media/image2.GIF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1242414e1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1242414e1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6681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1242414e1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1242414e1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1553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1242414e1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1242414e1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a1242414e1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a1242414e1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a1242414e1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a1242414e1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2260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8b385fd27f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8b385fd27f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071275"/>
            <a:ext cx="5319900" cy="22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91725" y="3533425"/>
            <a:ext cx="4313400" cy="3867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2142191" y="-1441049"/>
            <a:ext cx="12986869" cy="8414973"/>
            <a:chOff x="-2142191" y="-1441049"/>
            <a:chExt cx="12986869" cy="8414973"/>
          </a:xfrm>
        </p:grpSpPr>
        <p:sp>
          <p:nvSpPr>
            <p:cNvPr id="12" name="Google Shape;12;p2"/>
            <p:cNvSpPr/>
            <p:nvPr/>
          </p:nvSpPr>
          <p:spPr>
            <a:xfrm rot="-5399993">
              <a:off x="5467851" y="786103"/>
              <a:ext cx="5831377" cy="4922267"/>
            </a:xfrm>
            <a:custGeom>
              <a:avLst/>
              <a:gdLst/>
              <a:ahLst/>
              <a:cxnLst/>
              <a:rect l="l" t="t" r="r" b="b"/>
              <a:pathLst>
                <a:path w="4788" h="4042" extrusionOk="0">
                  <a:moveTo>
                    <a:pt x="387" y="851"/>
                  </a:moveTo>
                  <a:cubicBezTo>
                    <a:pt x="775" y="0"/>
                    <a:pt x="1838" y="144"/>
                    <a:pt x="2096" y="646"/>
                  </a:cubicBezTo>
                  <a:cubicBezTo>
                    <a:pt x="2355" y="1147"/>
                    <a:pt x="3157" y="1327"/>
                    <a:pt x="3371" y="1268"/>
                  </a:cubicBezTo>
                  <a:cubicBezTo>
                    <a:pt x="3586" y="1208"/>
                    <a:pt x="3704" y="1171"/>
                    <a:pt x="3841" y="1225"/>
                  </a:cubicBezTo>
                  <a:cubicBezTo>
                    <a:pt x="3978" y="1280"/>
                    <a:pt x="4248" y="1380"/>
                    <a:pt x="4096" y="2155"/>
                  </a:cubicBezTo>
                  <a:cubicBezTo>
                    <a:pt x="3944" y="2930"/>
                    <a:pt x="4575" y="2319"/>
                    <a:pt x="4681" y="2638"/>
                  </a:cubicBezTo>
                  <a:cubicBezTo>
                    <a:pt x="4788" y="2957"/>
                    <a:pt x="4423" y="3507"/>
                    <a:pt x="3654" y="3783"/>
                  </a:cubicBezTo>
                  <a:cubicBezTo>
                    <a:pt x="3077" y="3990"/>
                    <a:pt x="1762" y="4042"/>
                    <a:pt x="919" y="3236"/>
                  </a:cubicBezTo>
                  <a:cubicBezTo>
                    <a:pt x="76" y="2431"/>
                    <a:pt x="0" y="1702"/>
                    <a:pt x="387" y="851"/>
                  </a:cubicBezTo>
                  <a:close/>
                </a:path>
              </a:pathLst>
            </a:custGeom>
            <a:solidFill>
              <a:srgbClr val="BEE2EA">
                <a:alpha val="662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7132500">
              <a:off x="-1988359" y="-614155"/>
              <a:ext cx="3218314" cy="2251809"/>
            </a:xfrm>
            <a:custGeom>
              <a:avLst/>
              <a:gdLst/>
              <a:ahLst/>
              <a:cxnLst/>
              <a:rect l="l" t="t" r="r" b="b"/>
              <a:pathLst>
                <a:path w="2430" h="1698" extrusionOk="0">
                  <a:moveTo>
                    <a:pt x="453" y="1497"/>
                  </a:moveTo>
                  <a:cubicBezTo>
                    <a:pt x="965" y="1683"/>
                    <a:pt x="1903" y="1698"/>
                    <a:pt x="2128" y="1541"/>
                  </a:cubicBezTo>
                  <a:cubicBezTo>
                    <a:pt x="2271" y="1441"/>
                    <a:pt x="2344" y="1333"/>
                    <a:pt x="2353" y="1303"/>
                  </a:cubicBezTo>
                  <a:cubicBezTo>
                    <a:pt x="2430" y="1030"/>
                    <a:pt x="2116" y="844"/>
                    <a:pt x="1896" y="788"/>
                  </a:cubicBezTo>
                  <a:cubicBezTo>
                    <a:pt x="1792" y="761"/>
                    <a:pt x="1705" y="724"/>
                    <a:pt x="1612" y="669"/>
                  </a:cubicBezTo>
                  <a:cubicBezTo>
                    <a:pt x="1506" y="607"/>
                    <a:pt x="1409" y="529"/>
                    <a:pt x="1327" y="437"/>
                  </a:cubicBezTo>
                  <a:cubicBezTo>
                    <a:pt x="1248" y="348"/>
                    <a:pt x="1179" y="264"/>
                    <a:pt x="1073" y="204"/>
                  </a:cubicBezTo>
                  <a:cubicBezTo>
                    <a:pt x="709" y="0"/>
                    <a:pt x="203" y="173"/>
                    <a:pt x="54" y="566"/>
                  </a:cubicBezTo>
                  <a:cubicBezTo>
                    <a:pt x="16" y="668"/>
                    <a:pt x="0" y="781"/>
                    <a:pt x="4" y="890"/>
                  </a:cubicBezTo>
                  <a:cubicBezTo>
                    <a:pt x="11" y="1132"/>
                    <a:pt x="232" y="1416"/>
                    <a:pt x="453" y="1497"/>
                  </a:cubicBezTo>
                  <a:close/>
                </a:path>
              </a:pathLst>
            </a:custGeom>
            <a:solidFill>
              <a:srgbClr val="F8B8B9">
                <a:alpha val="7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232275" y="4637925"/>
              <a:ext cx="2299975" cy="2335999"/>
            </a:xfrm>
            <a:custGeom>
              <a:avLst/>
              <a:gdLst/>
              <a:ahLst/>
              <a:cxnLst/>
              <a:rect l="l" t="t" r="r" b="b"/>
              <a:pathLst>
                <a:path w="2143" h="1500" extrusionOk="0">
                  <a:moveTo>
                    <a:pt x="2057" y="1127"/>
                  </a:moveTo>
                  <a:cubicBezTo>
                    <a:pt x="2041" y="1155"/>
                    <a:pt x="2022" y="1179"/>
                    <a:pt x="2000" y="1199"/>
                  </a:cubicBezTo>
                  <a:cubicBezTo>
                    <a:pt x="1986" y="1212"/>
                    <a:pt x="1970" y="1224"/>
                    <a:pt x="1954" y="1234"/>
                  </a:cubicBezTo>
                  <a:cubicBezTo>
                    <a:pt x="1946" y="1239"/>
                    <a:pt x="1937" y="1243"/>
                    <a:pt x="1929" y="1248"/>
                  </a:cubicBezTo>
                  <a:cubicBezTo>
                    <a:pt x="1922" y="1251"/>
                    <a:pt x="1914" y="1254"/>
                    <a:pt x="1907" y="1257"/>
                  </a:cubicBezTo>
                  <a:cubicBezTo>
                    <a:pt x="1458" y="1464"/>
                    <a:pt x="886" y="1500"/>
                    <a:pt x="502" y="1376"/>
                  </a:cubicBezTo>
                  <a:cubicBezTo>
                    <a:pt x="328" y="1320"/>
                    <a:pt x="195" y="1220"/>
                    <a:pt x="170" y="1204"/>
                  </a:cubicBezTo>
                  <a:cubicBezTo>
                    <a:pt x="170" y="1204"/>
                    <a:pt x="170" y="1204"/>
                    <a:pt x="170" y="1204"/>
                  </a:cubicBezTo>
                  <a:cubicBezTo>
                    <a:pt x="137" y="1181"/>
                    <a:pt x="106" y="1151"/>
                    <a:pt x="81" y="1114"/>
                  </a:cubicBezTo>
                  <a:cubicBezTo>
                    <a:pt x="73" y="1103"/>
                    <a:pt x="67" y="1092"/>
                    <a:pt x="60" y="1080"/>
                  </a:cubicBezTo>
                  <a:cubicBezTo>
                    <a:pt x="0" y="964"/>
                    <a:pt x="0" y="805"/>
                    <a:pt x="41" y="674"/>
                  </a:cubicBezTo>
                  <a:cubicBezTo>
                    <a:pt x="43" y="669"/>
                    <a:pt x="45" y="664"/>
                    <a:pt x="46" y="659"/>
                  </a:cubicBezTo>
                  <a:cubicBezTo>
                    <a:pt x="92" y="525"/>
                    <a:pt x="175" y="421"/>
                    <a:pt x="264" y="336"/>
                  </a:cubicBezTo>
                  <a:cubicBezTo>
                    <a:pt x="376" y="229"/>
                    <a:pt x="500" y="147"/>
                    <a:pt x="630" y="91"/>
                  </a:cubicBezTo>
                  <a:cubicBezTo>
                    <a:pt x="654" y="82"/>
                    <a:pt x="677" y="73"/>
                    <a:pt x="701" y="64"/>
                  </a:cubicBezTo>
                  <a:cubicBezTo>
                    <a:pt x="841" y="17"/>
                    <a:pt x="986" y="0"/>
                    <a:pt x="1130" y="14"/>
                  </a:cubicBezTo>
                  <a:cubicBezTo>
                    <a:pt x="1187" y="20"/>
                    <a:pt x="1245" y="29"/>
                    <a:pt x="1303" y="41"/>
                  </a:cubicBezTo>
                  <a:cubicBezTo>
                    <a:pt x="1308" y="42"/>
                    <a:pt x="1312" y="43"/>
                    <a:pt x="1317" y="44"/>
                  </a:cubicBezTo>
                  <a:cubicBezTo>
                    <a:pt x="1404" y="64"/>
                    <a:pt x="1490" y="91"/>
                    <a:pt x="1573" y="127"/>
                  </a:cubicBezTo>
                  <a:cubicBezTo>
                    <a:pt x="1607" y="142"/>
                    <a:pt x="1642" y="159"/>
                    <a:pt x="1675" y="178"/>
                  </a:cubicBezTo>
                  <a:cubicBezTo>
                    <a:pt x="1707" y="196"/>
                    <a:pt x="1738" y="216"/>
                    <a:pt x="1769" y="238"/>
                  </a:cubicBezTo>
                  <a:cubicBezTo>
                    <a:pt x="1775" y="243"/>
                    <a:pt x="1781" y="247"/>
                    <a:pt x="1788" y="252"/>
                  </a:cubicBezTo>
                  <a:cubicBezTo>
                    <a:pt x="1796" y="258"/>
                    <a:pt x="1804" y="265"/>
                    <a:pt x="1812" y="271"/>
                  </a:cubicBezTo>
                  <a:cubicBezTo>
                    <a:pt x="1816" y="275"/>
                    <a:pt x="1821" y="279"/>
                    <a:pt x="1825" y="283"/>
                  </a:cubicBezTo>
                  <a:cubicBezTo>
                    <a:pt x="1832" y="289"/>
                    <a:pt x="1838" y="294"/>
                    <a:pt x="1845" y="300"/>
                  </a:cubicBezTo>
                  <a:cubicBezTo>
                    <a:pt x="1845" y="300"/>
                    <a:pt x="1845" y="300"/>
                    <a:pt x="1845" y="300"/>
                  </a:cubicBezTo>
                  <a:cubicBezTo>
                    <a:pt x="1845" y="300"/>
                    <a:pt x="1846" y="301"/>
                    <a:pt x="1846" y="301"/>
                  </a:cubicBezTo>
                  <a:cubicBezTo>
                    <a:pt x="1849" y="304"/>
                    <a:pt x="1853" y="308"/>
                    <a:pt x="1856" y="311"/>
                  </a:cubicBezTo>
                  <a:cubicBezTo>
                    <a:pt x="1879" y="332"/>
                    <a:pt x="1901" y="355"/>
                    <a:pt x="1922" y="379"/>
                  </a:cubicBezTo>
                  <a:cubicBezTo>
                    <a:pt x="1985" y="452"/>
                    <a:pt x="2039" y="537"/>
                    <a:pt x="2078" y="635"/>
                  </a:cubicBezTo>
                  <a:cubicBezTo>
                    <a:pt x="2086" y="655"/>
                    <a:pt x="2094" y="676"/>
                    <a:pt x="2101" y="698"/>
                  </a:cubicBezTo>
                  <a:cubicBezTo>
                    <a:pt x="2101" y="698"/>
                    <a:pt x="2101" y="698"/>
                    <a:pt x="2101" y="699"/>
                  </a:cubicBezTo>
                  <a:cubicBezTo>
                    <a:pt x="2103" y="704"/>
                    <a:pt x="2105" y="709"/>
                    <a:pt x="2106" y="714"/>
                  </a:cubicBezTo>
                  <a:cubicBezTo>
                    <a:pt x="2106" y="714"/>
                    <a:pt x="2106" y="714"/>
                    <a:pt x="2106" y="714"/>
                  </a:cubicBezTo>
                  <a:cubicBezTo>
                    <a:pt x="2143" y="847"/>
                    <a:pt x="2123" y="1014"/>
                    <a:pt x="2057" y="1127"/>
                  </a:cubicBezTo>
                  <a:close/>
                </a:path>
              </a:pathLst>
            </a:custGeom>
            <a:solidFill>
              <a:srgbClr val="B5696D">
                <a:alpha val="44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3332725" y="1443150"/>
            <a:ext cx="4981200" cy="21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3" name="Google Shape;53;p8"/>
          <p:cNvGrpSpPr/>
          <p:nvPr/>
        </p:nvGrpSpPr>
        <p:grpSpPr>
          <a:xfrm>
            <a:off x="-2545517" y="-1461478"/>
            <a:ext cx="13738163" cy="8459827"/>
            <a:chOff x="-2545517" y="-1461478"/>
            <a:chExt cx="13738163" cy="8459827"/>
          </a:xfrm>
        </p:grpSpPr>
        <p:sp>
          <p:nvSpPr>
            <p:cNvPr id="54" name="Google Shape;54;p8"/>
            <p:cNvSpPr/>
            <p:nvPr/>
          </p:nvSpPr>
          <p:spPr>
            <a:xfrm rot="-8288576">
              <a:off x="8021493" y="3407620"/>
              <a:ext cx="2413930" cy="3192737"/>
            </a:xfrm>
            <a:custGeom>
              <a:avLst/>
              <a:gdLst/>
              <a:ahLst/>
              <a:cxnLst/>
              <a:rect l="l" t="t" r="r" b="b"/>
              <a:pathLst>
                <a:path w="2143" h="1500" extrusionOk="0">
                  <a:moveTo>
                    <a:pt x="2057" y="1127"/>
                  </a:moveTo>
                  <a:cubicBezTo>
                    <a:pt x="2041" y="1155"/>
                    <a:pt x="2022" y="1179"/>
                    <a:pt x="2000" y="1199"/>
                  </a:cubicBezTo>
                  <a:cubicBezTo>
                    <a:pt x="1986" y="1212"/>
                    <a:pt x="1970" y="1224"/>
                    <a:pt x="1954" y="1234"/>
                  </a:cubicBezTo>
                  <a:cubicBezTo>
                    <a:pt x="1946" y="1239"/>
                    <a:pt x="1937" y="1243"/>
                    <a:pt x="1929" y="1248"/>
                  </a:cubicBezTo>
                  <a:cubicBezTo>
                    <a:pt x="1922" y="1251"/>
                    <a:pt x="1914" y="1254"/>
                    <a:pt x="1907" y="1257"/>
                  </a:cubicBezTo>
                  <a:cubicBezTo>
                    <a:pt x="1458" y="1464"/>
                    <a:pt x="886" y="1500"/>
                    <a:pt x="502" y="1376"/>
                  </a:cubicBezTo>
                  <a:cubicBezTo>
                    <a:pt x="328" y="1320"/>
                    <a:pt x="195" y="1220"/>
                    <a:pt x="170" y="1204"/>
                  </a:cubicBezTo>
                  <a:cubicBezTo>
                    <a:pt x="170" y="1204"/>
                    <a:pt x="170" y="1204"/>
                    <a:pt x="170" y="1204"/>
                  </a:cubicBezTo>
                  <a:cubicBezTo>
                    <a:pt x="137" y="1181"/>
                    <a:pt x="106" y="1151"/>
                    <a:pt x="81" y="1114"/>
                  </a:cubicBezTo>
                  <a:cubicBezTo>
                    <a:pt x="73" y="1103"/>
                    <a:pt x="67" y="1092"/>
                    <a:pt x="60" y="1080"/>
                  </a:cubicBezTo>
                  <a:cubicBezTo>
                    <a:pt x="0" y="964"/>
                    <a:pt x="0" y="805"/>
                    <a:pt x="41" y="674"/>
                  </a:cubicBezTo>
                  <a:cubicBezTo>
                    <a:pt x="43" y="669"/>
                    <a:pt x="45" y="664"/>
                    <a:pt x="46" y="659"/>
                  </a:cubicBezTo>
                  <a:cubicBezTo>
                    <a:pt x="92" y="525"/>
                    <a:pt x="175" y="421"/>
                    <a:pt x="264" y="336"/>
                  </a:cubicBezTo>
                  <a:cubicBezTo>
                    <a:pt x="376" y="229"/>
                    <a:pt x="500" y="147"/>
                    <a:pt x="630" y="91"/>
                  </a:cubicBezTo>
                  <a:cubicBezTo>
                    <a:pt x="654" y="82"/>
                    <a:pt x="677" y="73"/>
                    <a:pt x="701" y="64"/>
                  </a:cubicBezTo>
                  <a:cubicBezTo>
                    <a:pt x="841" y="17"/>
                    <a:pt x="986" y="0"/>
                    <a:pt x="1130" y="14"/>
                  </a:cubicBezTo>
                  <a:cubicBezTo>
                    <a:pt x="1187" y="20"/>
                    <a:pt x="1245" y="29"/>
                    <a:pt x="1303" y="41"/>
                  </a:cubicBezTo>
                  <a:cubicBezTo>
                    <a:pt x="1308" y="42"/>
                    <a:pt x="1312" y="43"/>
                    <a:pt x="1317" y="44"/>
                  </a:cubicBezTo>
                  <a:cubicBezTo>
                    <a:pt x="1404" y="64"/>
                    <a:pt x="1490" y="91"/>
                    <a:pt x="1573" y="127"/>
                  </a:cubicBezTo>
                  <a:cubicBezTo>
                    <a:pt x="1607" y="142"/>
                    <a:pt x="1642" y="159"/>
                    <a:pt x="1675" y="178"/>
                  </a:cubicBezTo>
                  <a:cubicBezTo>
                    <a:pt x="1707" y="196"/>
                    <a:pt x="1738" y="216"/>
                    <a:pt x="1769" y="238"/>
                  </a:cubicBezTo>
                  <a:cubicBezTo>
                    <a:pt x="1775" y="243"/>
                    <a:pt x="1781" y="247"/>
                    <a:pt x="1788" y="252"/>
                  </a:cubicBezTo>
                  <a:cubicBezTo>
                    <a:pt x="1796" y="258"/>
                    <a:pt x="1804" y="265"/>
                    <a:pt x="1812" y="271"/>
                  </a:cubicBezTo>
                  <a:cubicBezTo>
                    <a:pt x="1816" y="275"/>
                    <a:pt x="1821" y="279"/>
                    <a:pt x="1825" y="283"/>
                  </a:cubicBezTo>
                  <a:cubicBezTo>
                    <a:pt x="1832" y="289"/>
                    <a:pt x="1838" y="294"/>
                    <a:pt x="1845" y="300"/>
                  </a:cubicBezTo>
                  <a:cubicBezTo>
                    <a:pt x="1845" y="300"/>
                    <a:pt x="1845" y="300"/>
                    <a:pt x="1845" y="300"/>
                  </a:cubicBezTo>
                  <a:cubicBezTo>
                    <a:pt x="1845" y="300"/>
                    <a:pt x="1846" y="301"/>
                    <a:pt x="1846" y="301"/>
                  </a:cubicBezTo>
                  <a:cubicBezTo>
                    <a:pt x="1849" y="304"/>
                    <a:pt x="1853" y="308"/>
                    <a:pt x="1856" y="311"/>
                  </a:cubicBezTo>
                  <a:cubicBezTo>
                    <a:pt x="1879" y="332"/>
                    <a:pt x="1901" y="355"/>
                    <a:pt x="1922" y="379"/>
                  </a:cubicBezTo>
                  <a:cubicBezTo>
                    <a:pt x="1985" y="452"/>
                    <a:pt x="2039" y="537"/>
                    <a:pt x="2078" y="635"/>
                  </a:cubicBezTo>
                  <a:cubicBezTo>
                    <a:pt x="2086" y="655"/>
                    <a:pt x="2094" y="676"/>
                    <a:pt x="2101" y="698"/>
                  </a:cubicBezTo>
                  <a:cubicBezTo>
                    <a:pt x="2101" y="698"/>
                    <a:pt x="2101" y="698"/>
                    <a:pt x="2101" y="699"/>
                  </a:cubicBezTo>
                  <a:cubicBezTo>
                    <a:pt x="2103" y="704"/>
                    <a:pt x="2105" y="709"/>
                    <a:pt x="2106" y="714"/>
                  </a:cubicBezTo>
                  <a:cubicBezTo>
                    <a:pt x="2106" y="714"/>
                    <a:pt x="2106" y="714"/>
                    <a:pt x="2106" y="714"/>
                  </a:cubicBezTo>
                  <a:cubicBezTo>
                    <a:pt x="2143" y="847"/>
                    <a:pt x="2123" y="1014"/>
                    <a:pt x="2057" y="1127"/>
                  </a:cubicBezTo>
                  <a:close/>
                </a:path>
              </a:pathLst>
            </a:custGeom>
            <a:solidFill>
              <a:srgbClr val="BEE2EA">
                <a:alpha val="662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6804729" y="-1461478"/>
              <a:ext cx="4029650" cy="2684176"/>
            </a:xfrm>
            <a:custGeom>
              <a:avLst/>
              <a:gdLst/>
              <a:ahLst/>
              <a:cxnLst/>
              <a:rect l="l" t="t" r="r" b="b"/>
              <a:pathLst>
                <a:path w="4568" h="3044" extrusionOk="0">
                  <a:moveTo>
                    <a:pt x="420" y="1800"/>
                  </a:moveTo>
                  <a:cubicBezTo>
                    <a:pt x="217" y="1350"/>
                    <a:pt x="0" y="192"/>
                    <a:pt x="1016" y="96"/>
                  </a:cubicBezTo>
                  <a:cubicBezTo>
                    <a:pt x="2032" y="0"/>
                    <a:pt x="1952" y="660"/>
                    <a:pt x="2360" y="980"/>
                  </a:cubicBezTo>
                  <a:cubicBezTo>
                    <a:pt x="2768" y="1300"/>
                    <a:pt x="3304" y="1060"/>
                    <a:pt x="3596" y="1068"/>
                  </a:cubicBezTo>
                  <a:cubicBezTo>
                    <a:pt x="3888" y="1076"/>
                    <a:pt x="4360" y="1196"/>
                    <a:pt x="4464" y="1612"/>
                  </a:cubicBezTo>
                  <a:cubicBezTo>
                    <a:pt x="4568" y="2028"/>
                    <a:pt x="4427" y="2251"/>
                    <a:pt x="4103" y="2547"/>
                  </a:cubicBezTo>
                  <a:cubicBezTo>
                    <a:pt x="3659" y="2953"/>
                    <a:pt x="3136" y="3044"/>
                    <a:pt x="1916" y="2844"/>
                  </a:cubicBezTo>
                  <a:cubicBezTo>
                    <a:pt x="1209" y="2728"/>
                    <a:pt x="634" y="2276"/>
                    <a:pt x="420" y="1800"/>
                  </a:cubicBezTo>
                  <a:close/>
                </a:path>
              </a:pathLst>
            </a:custGeom>
            <a:solidFill>
              <a:srgbClr val="F8B8B9">
                <a:alpha val="7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8"/>
            <p:cNvSpPr/>
            <p:nvPr/>
          </p:nvSpPr>
          <p:spPr>
            <a:xfrm rot="1006710">
              <a:off x="-2067778" y="1387293"/>
              <a:ext cx="4751304" cy="4010570"/>
            </a:xfrm>
            <a:custGeom>
              <a:avLst/>
              <a:gdLst/>
              <a:ahLst/>
              <a:cxnLst/>
              <a:rect l="l" t="t" r="r" b="b"/>
              <a:pathLst>
                <a:path w="4788" h="4042" extrusionOk="0">
                  <a:moveTo>
                    <a:pt x="387" y="851"/>
                  </a:moveTo>
                  <a:cubicBezTo>
                    <a:pt x="775" y="0"/>
                    <a:pt x="1838" y="144"/>
                    <a:pt x="2096" y="646"/>
                  </a:cubicBezTo>
                  <a:cubicBezTo>
                    <a:pt x="2355" y="1147"/>
                    <a:pt x="3157" y="1327"/>
                    <a:pt x="3371" y="1268"/>
                  </a:cubicBezTo>
                  <a:cubicBezTo>
                    <a:pt x="3586" y="1208"/>
                    <a:pt x="3704" y="1171"/>
                    <a:pt x="3841" y="1225"/>
                  </a:cubicBezTo>
                  <a:cubicBezTo>
                    <a:pt x="3978" y="1280"/>
                    <a:pt x="4248" y="1380"/>
                    <a:pt x="4096" y="2155"/>
                  </a:cubicBezTo>
                  <a:cubicBezTo>
                    <a:pt x="3944" y="2930"/>
                    <a:pt x="4575" y="2319"/>
                    <a:pt x="4681" y="2638"/>
                  </a:cubicBezTo>
                  <a:cubicBezTo>
                    <a:pt x="4788" y="2957"/>
                    <a:pt x="4423" y="3507"/>
                    <a:pt x="3654" y="3783"/>
                  </a:cubicBezTo>
                  <a:cubicBezTo>
                    <a:pt x="3077" y="3990"/>
                    <a:pt x="1762" y="4042"/>
                    <a:pt x="919" y="3236"/>
                  </a:cubicBezTo>
                  <a:cubicBezTo>
                    <a:pt x="76" y="2431"/>
                    <a:pt x="0" y="1702"/>
                    <a:pt x="387" y="851"/>
                  </a:cubicBezTo>
                  <a:close/>
                </a:path>
              </a:pathLst>
            </a:custGeom>
            <a:solidFill>
              <a:srgbClr val="B5696D">
                <a:alpha val="44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"/>
          </p:nvPr>
        </p:nvSpPr>
        <p:spPr>
          <a:xfrm>
            <a:off x="1724251" y="1914765"/>
            <a:ext cx="23337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540363"/>
            <a:ext cx="908100" cy="477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3"/>
          </p:nvPr>
        </p:nvSpPr>
        <p:spPr>
          <a:xfrm>
            <a:off x="5576367" y="1914849"/>
            <a:ext cx="23337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 hasCustomPrompt="1"/>
          </p:nvPr>
        </p:nvSpPr>
        <p:spPr>
          <a:xfrm>
            <a:off x="4572000" y="1540363"/>
            <a:ext cx="908100" cy="477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5"/>
          </p:nvPr>
        </p:nvSpPr>
        <p:spPr>
          <a:xfrm>
            <a:off x="1724251" y="3499873"/>
            <a:ext cx="23337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3125475"/>
            <a:ext cx="908100" cy="477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7"/>
          </p:nvPr>
        </p:nvSpPr>
        <p:spPr>
          <a:xfrm>
            <a:off x="5576342" y="3499950"/>
            <a:ext cx="23337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8" hasCustomPrompt="1"/>
          </p:nvPr>
        </p:nvSpPr>
        <p:spPr>
          <a:xfrm>
            <a:off x="4572001" y="3125536"/>
            <a:ext cx="908100" cy="477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9"/>
          </p:nvPr>
        </p:nvSpPr>
        <p:spPr>
          <a:xfrm>
            <a:off x="1724265" y="1551475"/>
            <a:ext cx="23337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Work Sans"/>
              <a:buNone/>
              <a:defRPr sz="24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3"/>
          </p:nvPr>
        </p:nvSpPr>
        <p:spPr>
          <a:xfrm>
            <a:off x="5576317" y="1551550"/>
            <a:ext cx="23337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Work Sans"/>
              <a:buNone/>
              <a:defRPr sz="24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4"/>
          </p:nvPr>
        </p:nvSpPr>
        <p:spPr>
          <a:xfrm>
            <a:off x="1724401" y="3136575"/>
            <a:ext cx="23337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Work Sans"/>
              <a:buNone/>
              <a:defRPr sz="24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5"/>
          </p:nvPr>
        </p:nvSpPr>
        <p:spPr>
          <a:xfrm>
            <a:off x="5576453" y="3136650"/>
            <a:ext cx="23337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Work Sans"/>
              <a:buNone/>
              <a:defRPr sz="24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grpSp>
        <p:nvGrpSpPr>
          <p:cNvPr id="89" name="Google Shape;89;p13"/>
          <p:cNvGrpSpPr/>
          <p:nvPr/>
        </p:nvGrpSpPr>
        <p:grpSpPr>
          <a:xfrm>
            <a:off x="-910249" y="-559526"/>
            <a:ext cx="11069403" cy="6642202"/>
            <a:chOff x="-910249" y="-559526"/>
            <a:chExt cx="11069403" cy="6642202"/>
          </a:xfrm>
        </p:grpSpPr>
        <p:sp>
          <p:nvSpPr>
            <p:cNvPr id="90" name="Google Shape;90;p13"/>
            <p:cNvSpPr/>
            <p:nvPr/>
          </p:nvSpPr>
          <p:spPr>
            <a:xfrm rot="4533974">
              <a:off x="-1151834" y="79098"/>
              <a:ext cx="2335820" cy="1311826"/>
            </a:xfrm>
            <a:custGeom>
              <a:avLst/>
              <a:gdLst/>
              <a:ahLst/>
              <a:cxnLst/>
              <a:rect l="l" t="t" r="r" b="b"/>
              <a:pathLst>
                <a:path w="2430" h="1698" extrusionOk="0">
                  <a:moveTo>
                    <a:pt x="453" y="1497"/>
                  </a:moveTo>
                  <a:cubicBezTo>
                    <a:pt x="965" y="1683"/>
                    <a:pt x="1903" y="1698"/>
                    <a:pt x="2128" y="1541"/>
                  </a:cubicBezTo>
                  <a:cubicBezTo>
                    <a:pt x="2271" y="1441"/>
                    <a:pt x="2344" y="1333"/>
                    <a:pt x="2353" y="1303"/>
                  </a:cubicBezTo>
                  <a:cubicBezTo>
                    <a:pt x="2430" y="1030"/>
                    <a:pt x="2116" y="844"/>
                    <a:pt x="1896" y="788"/>
                  </a:cubicBezTo>
                  <a:cubicBezTo>
                    <a:pt x="1792" y="761"/>
                    <a:pt x="1705" y="724"/>
                    <a:pt x="1612" y="669"/>
                  </a:cubicBezTo>
                  <a:cubicBezTo>
                    <a:pt x="1506" y="607"/>
                    <a:pt x="1409" y="529"/>
                    <a:pt x="1327" y="437"/>
                  </a:cubicBezTo>
                  <a:cubicBezTo>
                    <a:pt x="1248" y="348"/>
                    <a:pt x="1179" y="264"/>
                    <a:pt x="1073" y="204"/>
                  </a:cubicBezTo>
                  <a:cubicBezTo>
                    <a:pt x="709" y="0"/>
                    <a:pt x="203" y="173"/>
                    <a:pt x="54" y="566"/>
                  </a:cubicBezTo>
                  <a:cubicBezTo>
                    <a:pt x="16" y="668"/>
                    <a:pt x="0" y="781"/>
                    <a:pt x="4" y="890"/>
                  </a:cubicBezTo>
                  <a:cubicBezTo>
                    <a:pt x="11" y="1132"/>
                    <a:pt x="232" y="1416"/>
                    <a:pt x="453" y="1497"/>
                  </a:cubicBezTo>
                  <a:close/>
                </a:path>
              </a:pathLst>
            </a:custGeom>
            <a:solidFill>
              <a:srgbClr val="F8B8B9">
                <a:alpha val="7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5943666" y="-414450"/>
              <a:ext cx="2055373" cy="820324"/>
            </a:xfrm>
            <a:custGeom>
              <a:avLst/>
              <a:gdLst/>
              <a:ahLst/>
              <a:cxnLst/>
              <a:rect l="l" t="t" r="r" b="b"/>
              <a:pathLst>
                <a:path w="2143" h="1500" extrusionOk="0">
                  <a:moveTo>
                    <a:pt x="2057" y="1127"/>
                  </a:moveTo>
                  <a:cubicBezTo>
                    <a:pt x="2041" y="1155"/>
                    <a:pt x="2022" y="1179"/>
                    <a:pt x="2000" y="1199"/>
                  </a:cubicBezTo>
                  <a:cubicBezTo>
                    <a:pt x="1986" y="1212"/>
                    <a:pt x="1970" y="1224"/>
                    <a:pt x="1954" y="1234"/>
                  </a:cubicBezTo>
                  <a:cubicBezTo>
                    <a:pt x="1946" y="1239"/>
                    <a:pt x="1937" y="1243"/>
                    <a:pt x="1929" y="1248"/>
                  </a:cubicBezTo>
                  <a:cubicBezTo>
                    <a:pt x="1922" y="1251"/>
                    <a:pt x="1914" y="1254"/>
                    <a:pt x="1907" y="1257"/>
                  </a:cubicBezTo>
                  <a:cubicBezTo>
                    <a:pt x="1458" y="1464"/>
                    <a:pt x="886" y="1500"/>
                    <a:pt x="502" y="1376"/>
                  </a:cubicBezTo>
                  <a:cubicBezTo>
                    <a:pt x="328" y="1320"/>
                    <a:pt x="195" y="1220"/>
                    <a:pt x="170" y="1204"/>
                  </a:cubicBezTo>
                  <a:cubicBezTo>
                    <a:pt x="170" y="1204"/>
                    <a:pt x="170" y="1204"/>
                    <a:pt x="170" y="1204"/>
                  </a:cubicBezTo>
                  <a:cubicBezTo>
                    <a:pt x="137" y="1181"/>
                    <a:pt x="106" y="1151"/>
                    <a:pt x="81" y="1114"/>
                  </a:cubicBezTo>
                  <a:cubicBezTo>
                    <a:pt x="73" y="1103"/>
                    <a:pt x="67" y="1092"/>
                    <a:pt x="60" y="1080"/>
                  </a:cubicBezTo>
                  <a:cubicBezTo>
                    <a:pt x="0" y="964"/>
                    <a:pt x="0" y="805"/>
                    <a:pt x="41" y="674"/>
                  </a:cubicBezTo>
                  <a:cubicBezTo>
                    <a:pt x="43" y="669"/>
                    <a:pt x="45" y="664"/>
                    <a:pt x="46" y="659"/>
                  </a:cubicBezTo>
                  <a:cubicBezTo>
                    <a:pt x="92" y="525"/>
                    <a:pt x="175" y="421"/>
                    <a:pt x="264" y="336"/>
                  </a:cubicBezTo>
                  <a:cubicBezTo>
                    <a:pt x="376" y="229"/>
                    <a:pt x="500" y="147"/>
                    <a:pt x="630" y="91"/>
                  </a:cubicBezTo>
                  <a:cubicBezTo>
                    <a:pt x="654" y="82"/>
                    <a:pt x="677" y="73"/>
                    <a:pt x="701" y="64"/>
                  </a:cubicBezTo>
                  <a:cubicBezTo>
                    <a:pt x="841" y="17"/>
                    <a:pt x="986" y="0"/>
                    <a:pt x="1130" y="14"/>
                  </a:cubicBezTo>
                  <a:cubicBezTo>
                    <a:pt x="1187" y="20"/>
                    <a:pt x="1245" y="29"/>
                    <a:pt x="1303" y="41"/>
                  </a:cubicBezTo>
                  <a:cubicBezTo>
                    <a:pt x="1308" y="42"/>
                    <a:pt x="1312" y="43"/>
                    <a:pt x="1317" y="44"/>
                  </a:cubicBezTo>
                  <a:cubicBezTo>
                    <a:pt x="1404" y="64"/>
                    <a:pt x="1490" y="91"/>
                    <a:pt x="1573" y="127"/>
                  </a:cubicBezTo>
                  <a:cubicBezTo>
                    <a:pt x="1607" y="142"/>
                    <a:pt x="1642" y="159"/>
                    <a:pt x="1675" y="178"/>
                  </a:cubicBezTo>
                  <a:cubicBezTo>
                    <a:pt x="1707" y="196"/>
                    <a:pt x="1738" y="216"/>
                    <a:pt x="1769" y="238"/>
                  </a:cubicBezTo>
                  <a:cubicBezTo>
                    <a:pt x="1775" y="243"/>
                    <a:pt x="1781" y="247"/>
                    <a:pt x="1788" y="252"/>
                  </a:cubicBezTo>
                  <a:cubicBezTo>
                    <a:pt x="1796" y="258"/>
                    <a:pt x="1804" y="265"/>
                    <a:pt x="1812" y="271"/>
                  </a:cubicBezTo>
                  <a:cubicBezTo>
                    <a:pt x="1816" y="275"/>
                    <a:pt x="1821" y="279"/>
                    <a:pt x="1825" y="283"/>
                  </a:cubicBezTo>
                  <a:cubicBezTo>
                    <a:pt x="1832" y="289"/>
                    <a:pt x="1838" y="294"/>
                    <a:pt x="1845" y="300"/>
                  </a:cubicBezTo>
                  <a:cubicBezTo>
                    <a:pt x="1845" y="300"/>
                    <a:pt x="1845" y="300"/>
                    <a:pt x="1845" y="300"/>
                  </a:cubicBezTo>
                  <a:cubicBezTo>
                    <a:pt x="1845" y="300"/>
                    <a:pt x="1846" y="301"/>
                    <a:pt x="1846" y="301"/>
                  </a:cubicBezTo>
                  <a:cubicBezTo>
                    <a:pt x="1849" y="304"/>
                    <a:pt x="1853" y="308"/>
                    <a:pt x="1856" y="311"/>
                  </a:cubicBezTo>
                  <a:cubicBezTo>
                    <a:pt x="1879" y="332"/>
                    <a:pt x="1901" y="355"/>
                    <a:pt x="1922" y="379"/>
                  </a:cubicBezTo>
                  <a:cubicBezTo>
                    <a:pt x="1985" y="452"/>
                    <a:pt x="2039" y="537"/>
                    <a:pt x="2078" y="635"/>
                  </a:cubicBezTo>
                  <a:cubicBezTo>
                    <a:pt x="2086" y="655"/>
                    <a:pt x="2094" y="676"/>
                    <a:pt x="2101" y="698"/>
                  </a:cubicBezTo>
                  <a:cubicBezTo>
                    <a:pt x="2101" y="698"/>
                    <a:pt x="2101" y="698"/>
                    <a:pt x="2101" y="699"/>
                  </a:cubicBezTo>
                  <a:cubicBezTo>
                    <a:pt x="2103" y="704"/>
                    <a:pt x="2105" y="709"/>
                    <a:pt x="2106" y="714"/>
                  </a:cubicBezTo>
                  <a:cubicBezTo>
                    <a:pt x="2106" y="714"/>
                    <a:pt x="2106" y="714"/>
                    <a:pt x="2106" y="714"/>
                  </a:cubicBezTo>
                  <a:cubicBezTo>
                    <a:pt x="2143" y="847"/>
                    <a:pt x="2123" y="1014"/>
                    <a:pt x="2057" y="1127"/>
                  </a:cubicBezTo>
                  <a:close/>
                </a:path>
              </a:pathLst>
            </a:custGeom>
            <a:solidFill>
              <a:srgbClr val="BEE2EA">
                <a:alpha val="662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3"/>
            <p:cNvSpPr/>
            <p:nvPr/>
          </p:nvSpPr>
          <p:spPr>
            <a:xfrm flipH="1">
              <a:off x="6938475" y="3937349"/>
              <a:ext cx="3220680" cy="2145327"/>
            </a:xfrm>
            <a:custGeom>
              <a:avLst/>
              <a:gdLst/>
              <a:ahLst/>
              <a:cxnLst/>
              <a:rect l="l" t="t" r="r" b="b"/>
              <a:pathLst>
                <a:path w="4568" h="3044" extrusionOk="0">
                  <a:moveTo>
                    <a:pt x="420" y="1800"/>
                  </a:moveTo>
                  <a:cubicBezTo>
                    <a:pt x="217" y="1350"/>
                    <a:pt x="0" y="192"/>
                    <a:pt x="1016" y="96"/>
                  </a:cubicBezTo>
                  <a:cubicBezTo>
                    <a:pt x="2032" y="0"/>
                    <a:pt x="1952" y="660"/>
                    <a:pt x="2360" y="980"/>
                  </a:cubicBezTo>
                  <a:cubicBezTo>
                    <a:pt x="2768" y="1300"/>
                    <a:pt x="3304" y="1060"/>
                    <a:pt x="3596" y="1068"/>
                  </a:cubicBezTo>
                  <a:cubicBezTo>
                    <a:pt x="3888" y="1076"/>
                    <a:pt x="4360" y="1196"/>
                    <a:pt x="4464" y="1612"/>
                  </a:cubicBezTo>
                  <a:cubicBezTo>
                    <a:pt x="4568" y="2028"/>
                    <a:pt x="4427" y="2251"/>
                    <a:pt x="4103" y="2547"/>
                  </a:cubicBezTo>
                  <a:cubicBezTo>
                    <a:pt x="3659" y="2953"/>
                    <a:pt x="3136" y="3044"/>
                    <a:pt x="1916" y="2844"/>
                  </a:cubicBezTo>
                  <a:cubicBezTo>
                    <a:pt x="1209" y="2728"/>
                    <a:pt x="634" y="2276"/>
                    <a:pt x="420" y="1800"/>
                  </a:cubicBezTo>
                  <a:close/>
                </a:path>
              </a:pathLst>
            </a:custGeom>
            <a:solidFill>
              <a:srgbClr val="B5696D">
                <a:alpha val="44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1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5"/>
          <p:cNvGrpSpPr/>
          <p:nvPr/>
        </p:nvGrpSpPr>
        <p:grpSpPr>
          <a:xfrm>
            <a:off x="-1269986" y="-1533969"/>
            <a:ext cx="12661839" cy="7588521"/>
            <a:chOff x="-1269986" y="-1533969"/>
            <a:chExt cx="12661839" cy="7588521"/>
          </a:xfrm>
        </p:grpSpPr>
        <p:sp>
          <p:nvSpPr>
            <p:cNvPr id="177" name="Google Shape;177;p25"/>
            <p:cNvSpPr/>
            <p:nvPr/>
          </p:nvSpPr>
          <p:spPr>
            <a:xfrm>
              <a:off x="-1269986" y="3753502"/>
              <a:ext cx="3288677" cy="2301049"/>
            </a:xfrm>
            <a:custGeom>
              <a:avLst/>
              <a:gdLst/>
              <a:ahLst/>
              <a:cxnLst/>
              <a:rect l="l" t="t" r="r" b="b"/>
              <a:pathLst>
                <a:path w="2430" h="1698" extrusionOk="0">
                  <a:moveTo>
                    <a:pt x="453" y="1497"/>
                  </a:moveTo>
                  <a:cubicBezTo>
                    <a:pt x="965" y="1683"/>
                    <a:pt x="1903" y="1698"/>
                    <a:pt x="2128" y="1541"/>
                  </a:cubicBezTo>
                  <a:cubicBezTo>
                    <a:pt x="2271" y="1441"/>
                    <a:pt x="2344" y="1333"/>
                    <a:pt x="2353" y="1303"/>
                  </a:cubicBezTo>
                  <a:cubicBezTo>
                    <a:pt x="2430" y="1030"/>
                    <a:pt x="2116" y="844"/>
                    <a:pt x="1896" y="788"/>
                  </a:cubicBezTo>
                  <a:cubicBezTo>
                    <a:pt x="1792" y="761"/>
                    <a:pt x="1705" y="724"/>
                    <a:pt x="1612" y="669"/>
                  </a:cubicBezTo>
                  <a:cubicBezTo>
                    <a:pt x="1506" y="607"/>
                    <a:pt x="1409" y="529"/>
                    <a:pt x="1327" y="437"/>
                  </a:cubicBezTo>
                  <a:cubicBezTo>
                    <a:pt x="1248" y="348"/>
                    <a:pt x="1179" y="264"/>
                    <a:pt x="1073" y="204"/>
                  </a:cubicBezTo>
                  <a:cubicBezTo>
                    <a:pt x="709" y="0"/>
                    <a:pt x="203" y="173"/>
                    <a:pt x="54" y="566"/>
                  </a:cubicBezTo>
                  <a:cubicBezTo>
                    <a:pt x="16" y="668"/>
                    <a:pt x="0" y="781"/>
                    <a:pt x="4" y="890"/>
                  </a:cubicBezTo>
                  <a:cubicBezTo>
                    <a:pt x="11" y="1132"/>
                    <a:pt x="232" y="1416"/>
                    <a:pt x="453" y="1497"/>
                  </a:cubicBezTo>
                  <a:close/>
                </a:path>
              </a:pathLst>
            </a:custGeom>
            <a:solidFill>
              <a:srgbClr val="F8B8B9">
                <a:alpha val="7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5"/>
            <p:cNvSpPr/>
            <p:nvPr/>
          </p:nvSpPr>
          <p:spPr>
            <a:xfrm>
              <a:off x="8536482" y="3298152"/>
              <a:ext cx="2038877" cy="1425225"/>
            </a:xfrm>
            <a:custGeom>
              <a:avLst/>
              <a:gdLst/>
              <a:ahLst/>
              <a:cxnLst/>
              <a:rect l="l" t="t" r="r" b="b"/>
              <a:pathLst>
                <a:path w="2143" h="1500" extrusionOk="0">
                  <a:moveTo>
                    <a:pt x="2057" y="1127"/>
                  </a:moveTo>
                  <a:cubicBezTo>
                    <a:pt x="2041" y="1155"/>
                    <a:pt x="2022" y="1179"/>
                    <a:pt x="2000" y="1199"/>
                  </a:cubicBezTo>
                  <a:cubicBezTo>
                    <a:pt x="1986" y="1212"/>
                    <a:pt x="1970" y="1224"/>
                    <a:pt x="1954" y="1234"/>
                  </a:cubicBezTo>
                  <a:cubicBezTo>
                    <a:pt x="1946" y="1239"/>
                    <a:pt x="1937" y="1243"/>
                    <a:pt x="1929" y="1248"/>
                  </a:cubicBezTo>
                  <a:cubicBezTo>
                    <a:pt x="1922" y="1251"/>
                    <a:pt x="1914" y="1254"/>
                    <a:pt x="1907" y="1257"/>
                  </a:cubicBezTo>
                  <a:cubicBezTo>
                    <a:pt x="1458" y="1464"/>
                    <a:pt x="886" y="1500"/>
                    <a:pt x="502" y="1376"/>
                  </a:cubicBezTo>
                  <a:cubicBezTo>
                    <a:pt x="328" y="1320"/>
                    <a:pt x="195" y="1220"/>
                    <a:pt x="170" y="1204"/>
                  </a:cubicBezTo>
                  <a:cubicBezTo>
                    <a:pt x="170" y="1204"/>
                    <a:pt x="170" y="1204"/>
                    <a:pt x="170" y="1204"/>
                  </a:cubicBezTo>
                  <a:cubicBezTo>
                    <a:pt x="137" y="1181"/>
                    <a:pt x="106" y="1151"/>
                    <a:pt x="81" y="1114"/>
                  </a:cubicBezTo>
                  <a:cubicBezTo>
                    <a:pt x="73" y="1103"/>
                    <a:pt x="67" y="1092"/>
                    <a:pt x="60" y="1080"/>
                  </a:cubicBezTo>
                  <a:cubicBezTo>
                    <a:pt x="0" y="964"/>
                    <a:pt x="0" y="805"/>
                    <a:pt x="41" y="674"/>
                  </a:cubicBezTo>
                  <a:cubicBezTo>
                    <a:pt x="43" y="669"/>
                    <a:pt x="45" y="664"/>
                    <a:pt x="46" y="659"/>
                  </a:cubicBezTo>
                  <a:cubicBezTo>
                    <a:pt x="92" y="525"/>
                    <a:pt x="175" y="421"/>
                    <a:pt x="264" y="336"/>
                  </a:cubicBezTo>
                  <a:cubicBezTo>
                    <a:pt x="376" y="229"/>
                    <a:pt x="500" y="147"/>
                    <a:pt x="630" y="91"/>
                  </a:cubicBezTo>
                  <a:cubicBezTo>
                    <a:pt x="654" y="82"/>
                    <a:pt x="677" y="73"/>
                    <a:pt x="701" y="64"/>
                  </a:cubicBezTo>
                  <a:cubicBezTo>
                    <a:pt x="841" y="17"/>
                    <a:pt x="986" y="0"/>
                    <a:pt x="1130" y="14"/>
                  </a:cubicBezTo>
                  <a:cubicBezTo>
                    <a:pt x="1187" y="20"/>
                    <a:pt x="1245" y="29"/>
                    <a:pt x="1303" y="41"/>
                  </a:cubicBezTo>
                  <a:cubicBezTo>
                    <a:pt x="1308" y="42"/>
                    <a:pt x="1312" y="43"/>
                    <a:pt x="1317" y="44"/>
                  </a:cubicBezTo>
                  <a:cubicBezTo>
                    <a:pt x="1404" y="64"/>
                    <a:pt x="1490" y="91"/>
                    <a:pt x="1573" y="127"/>
                  </a:cubicBezTo>
                  <a:cubicBezTo>
                    <a:pt x="1607" y="142"/>
                    <a:pt x="1642" y="159"/>
                    <a:pt x="1675" y="178"/>
                  </a:cubicBezTo>
                  <a:cubicBezTo>
                    <a:pt x="1707" y="196"/>
                    <a:pt x="1738" y="216"/>
                    <a:pt x="1769" y="238"/>
                  </a:cubicBezTo>
                  <a:cubicBezTo>
                    <a:pt x="1775" y="243"/>
                    <a:pt x="1781" y="247"/>
                    <a:pt x="1788" y="252"/>
                  </a:cubicBezTo>
                  <a:cubicBezTo>
                    <a:pt x="1796" y="258"/>
                    <a:pt x="1804" y="265"/>
                    <a:pt x="1812" y="271"/>
                  </a:cubicBezTo>
                  <a:cubicBezTo>
                    <a:pt x="1816" y="275"/>
                    <a:pt x="1821" y="279"/>
                    <a:pt x="1825" y="283"/>
                  </a:cubicBezTo>
                  <a:cubicBezTo>
                    <a:pt x="1832" y="289"/>
                    <a:pt x="1838" y="294"/>
                    <a:pt x="1845" y="300"/>
                  </a:cubicBezTo>
                  <a:cubicBezTo>
                    <a:pt x="1845" y="300"/>
                    <a:pt x="1845" y="300"/>
                    <a:pt x="1845" y="300"/>
                  </a:cubicBezTo>
                  <a:cubicBezTo>
                    <a:pt x="1845" y="300"/>
                    <a:pt x="1846" y="301"/>
                    <a:pt x="1846" y="301"/>
                  </a:cubicBezTo>
                  <a:cubicBezTo>
                    <a:pt x="1849" y="304"/>
                    <a:pt x="1853" y="308"/>
                    <a:pt x="1856" y="311"/>
                  </a:cubicBezTo>
                  <a:cubicBezTo>
                    <a:pt x="1879" y="332"/>
                    <a:pt x="1901" y="355"/>
                    <a:pt x="1922" y="379"/>
                  </a:cubicBezTo>
                  <a:cubicBezTo>
                    <a:pt x="1985" y="452"/>
                    <a:pt x="2039" y="537"/>
                    <a:pt x="2078" y="635"/>
                  </a:cubicBezTo>
                  <a:cubicBezTo>
                    <a:pt x="2086" y="655"/>
                    <a:pt x="2094" y="676"/>
                    <a:pt x="2101" y="698"/>
                  </a:cubicBezTo>
                  <a:cubicBezTo>
                    <a:pt x="2101" y="698"/>
                    <a:pt x="2101" y="698"/>
                    <a:pt x="2101" y="699"/>
                  </a:cubicBezTo>
                  <a:cubicBezTo>
                    <a:pt x="2103" y="704"/>
                    <a:pt x="2105" y="709"/>
                    <a:pt x="2106" y="714"/>
                  </a:cubicBezTo>
                  <a:cubicBezTo>
                    <a:pt x="2106" y="714"/>
                    <a:pt x="2106" y="714"/>
                    <a:pt x="2106" y="714"/>
                  </a:cubicBezTo>
                  <a:cubicBezTo>
                    <a:pt x="2143" y="847"/>
                    <a:pt x="2123" y="1014"/>
                    <a:pt x="2057" y="1127"/>
                  </a:cubicBezTo>
                  <a:close/>
                </a:path>
              </a:pathLst>
            </a:custGeom>
            <a:solidFill>
              <a:srgbClr val="BEE2EA">
                <a:alpha val="662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5"/>
            <p:cNvSpPr/>
            <p:nvPr/>
          </p:nvSpPr>
          <p:spPr>
            <a:xfrm rot="-8100000">
              <a:off x="7276165" y="-566497"/>
              <a:ext cx="3779126" cy="2517303"/>
            </a:xfrm>
            <a:custGeom>
              <a:avLst/>
              <a:gdLst/>
              <a:ahLst/>
              <a:cxnLst/>
              <a:rect l="l" t="t" r="r" b="b"/>
              <a:pathLst>
                <a:path w="4568" h="3044" extrusionOk="0">
                  <a:moveTo>
                    <a:pt x="420" y="1800"/>
                  </a:moveTo>
                  <a:cubicBezTo>
                    <a:pt x="217" y="1350"/>
                    <a:pt x="0" y="192"/>
                    <a:pt x="1016" y="96"/>
                  </a:cubicBezTo>
                  <a:cubicBezTo>
                    <a:pt x="2032" y="0"/>
                    <a:pt x="1952" y="660"/>
                    <a:pt x="2360" y="980"/>
                  </a:cubicBezTo>
                  <a:cubicBezTo>
                    <a:pt x="2768" y="1300"/>
                    <a:pt x="3304" y="1060"/>
                    <a:pt x="3596" y="1068"/>
                  </a:cubicBezTo>
                  <a:cubicBezTo>
                    <a:pt x="3888" y="1076"/>
                    <a:pt x="4360" y="1196"/>
                    <a:pt x="4464" y="1612"/>
                  </a:cubicBezTo>
                  <a:cubicBezTo>
                    <a:pt x="4568" y="2028"/>
                    <a:pt x="4427" y="2251"/>
                    <a:pt x="4103" y="2547"/>
                  </a:cubicBezTo>
                  <a:cubicBezTo>
                    <a:pt x="3659" y="2953"/>
                    <a:pt x="3136" y="3044"/>
                    <a:pt x="1916" y="2844"/>
                  </a:cubicBezTo>
                  <a:cubicBezTo>
                    <a:pt x="1209" y="2728"/>
                    <a:pt x="634" y="2276"/>
                    <a:pt x="420" y="1800"/>
                  </a:cubicBezTo>
                  <a:close/>
                </a:path>
              </a:pathLst>
            </a:custGeom>
            <a:solidFill>
              <a:srgbClr val="B5696D">
                <a:alpha val="44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0" name="Google Shape;180;p2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5"/>
          <p:cNvSpPr txBox="1">
            <a:spLocks noGrp="1"/>
          </p:cNvSpPr>
          <p:nvPr>
            <p:ph type="subTitle" idx="1"/>
          </p:nvPr>
        </p:nvSpPr>
        <p:spPr>
          <a:xfrm>
            <a:off x="720000" y="1570175"/>
            <a:ext cx="3598500" cy="23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2" name="Google Shape;182;p25"/>
          <p:cNvSpPr txBox="1">
            <a:spLocks noGrp="1"/>
          </p:cNvSpPr>
          <p:nvPr>
            <p:ph type="subTitle" idx="2"/>
          </p:nvPr>
        </p:nvSpPr>
        <p:spPr>
          <a:xfrm>
            <a:off x="4825525" y="1570175"/>
            <a:ext cx="3598500" cy="23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31"/>
          <p:cNvGrpSpPr/>
          <p:nvPr/>
        </p:nvGrpSpPr>
        <p:grpSpPr>
          <a:xfrm flipH="1">
            <a:off x="-1416076" y="-2213247"/>
            <a:ext cx="12497204" cy="9321144"/>
            <a:chOff x="-1982045" y="-2213247"/>
            <a:chExt cx="12497204" cy="9321144"/>
          </a:xfrm>
        </p:grpSpPr>
        <p:sp>
          <p:nvSpPr>
            <p:cNvPr id="247" name="Google Shape;247;p31"/>
            <p:cNvSpPr/>
            <p:nvPr/>
          </p:nvSpPr>
          <p:spPr>
            <a:xfrm rot="-1693491" flipH="1">
              <a:off x="5280927" y="2677610"/>
              <a:ext cx="4676435" cy="3534602"/>
            </a:xfrm>
            <a:custGeom>
              <a:avLst/>
              <a:gdLst/>
              <a:ahLst/>
              <a:cxnLst/>
              <a:rect l="l" t="t" r="r" b="b"/>
              <a:pathLst>
                <a:path w="2430" h="1698" extrusionOk="0">
                  <a:moveTo>
                    <a:pt x="453" y="1497"/>
                  </a:moveTo>
                  <a:cubicBezTo>
                    <a:pt x="965" y="1683"/>
                    <a:pt x="1903" y="1698"/>
                    <a:pt x="2128" y="1541"/>
                  </a:cubicBezTo>
                  <a:cubicBezTo>
                    <a:pt x="2271" y="1441"/>
                    <a:pt x="2344" y="1333"/>
                    <a:pt x="2353" y="1303"/>
                  </a:cubicBezTo>
                  <a:cubicBezTo>
                    <a:pt x="2430" y="1030"/>
                    <a:pt x="2116" y="844"/>
                    <a:pt x="1896" y="788"/>
                  </a:cubicBezTo>
                  <a:cubicBezTo>
                    <a:pt x="1792" y="761"/>
                    <a:pt x="1705" y="724"/>
                    <a:pt x="1612" y="669"/>
                  </a:cubicBezTo>
                  <a:cubicBezTo>
                    <a:pt x="1506" y="607"/>
                    <a:pt x="1409" y="529"/>
                    <a:pt x="1327" y="437"/>
                  </a:cubicBezTo>
                  <a:cubicBezTo>
                    <a:pt x="1248" y="348"/>
                    <a:pt x="1179" y="264"/>
                    <a:pt x="1073" y="204"/>
                  </a:cubicBezTo>
                  <a:cubicBezTo>
                    <a:pt x="709" y="0"/>
                    <a:pt x="203" y="173"/>
                    <a:pt x="54" y="566"/>
                  </a:cubicBezTo>
                  <a:cubicBezTo>
                    <a:pt x="16" y="668"/>
                    <a:pt x="0" y="781"/>
                    <a:pt x="4" y="890"/>
                  </a:cubicBezTo>
                  <a:cubicBezTo>
                    <a:pt x="11" y="1132"/>
                    <a:pt x="232" y="1416"/>
                    <a:pt x="453" y="1497"/>
                  </a:cubicBezTo>
                  <a:close/>
                </a:path>
              </a:pathLst>
            </a:custGeom>
            <a:solidFill>
              <a:srgbClr val="F8B8B9">
                <a:alpha val="7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31"/>
            <p:cNvSpPr/>
            <p:nvPr/>
          </p:nvSpPr>
          <p:spPr>
            <a:xfrm rot="-7432735">
              <a:off x="-1799966" y="2186198"/>
              <a:ext cx="3296916" cy="2196104"/>
            </a:xfrm>
            <a:custGeom>
              <a:avLst/>
              <a:gdLst/>
              <a:ahLst/>
              <a:cxnLst/>
              <a:rect l="l" t="t" r="r" b="b"/>
              <a:pathLst>
                <a:path w="4568" h="3044" extrusionOk="0">
                  <a:moveTo>
                    <a:pt x="420" y="1800"/>
                  </a:moveTo>
                  <a:cubicBezTo>
                    <a:pt x="217" y="1350"/>
                    <a:pt x="0" y="192"/>
                    <a:pt x="1016" y="96"/>
                  </a:cubicBezTo>
                  <a:cubicBezTo>
                    <a:pt x="2032" y="0"/>
                    <a:pt x="1952" y="660"/>
                    <a:pt x="2360" y="980"/>
                  </a:cubicBezTo>
                  <a:cubicBezTo>
                    <a:pt x="2768" y="1300"/>
                    <a:pt x="3304" y="1060"/>
                    <a:pt x="3596" y="1068"/>
                  </a:cubicBezTo>
                  <a:cubicBezTo>
                    <a:pt x="3888" y="1076"/>
                    <a:pt x="4360" y="1196"/>
                    <a:pt x="4464" y="1612"/>
                  </a:cubicBezTo>
                  <a:cubicBezTo>
                    <a:pt x="4568" y="2028"/>
                    <a:pt x="4427" y="2251"/>
                    <a:pt x="4103" y="2547"/>
                  </a:cubicBezTo>
                  <a:cubicBezTo>
                    <a:pt x="3659" y="2953"/>
                    <a:pt x="3136" y="3044"/>
                    <a:pt x="1916" y="2844"/>
                  </a:cubicBezTo>
                  <a:cubicBezTo>
                    <a:pt x="1209" y="2728"/>
                    <a:pt x="634" y="2276"/>
                    <a:pt x="420" y="1800"/>
                  </a:cubicBezTo>
                  <a:close/>
                </a:path>
              </a:pathLst>
            </a:custGeom>
            <a:solidFill>
              <a:srgbClr val="B5696D">
                <a:alpha val="44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31"/>
            <p:cNvSpPr/>
            <p:nvPr/>
          </p:nvSpPr>
          <p:spPr>
            <a:xfrm rot="-1335221">
              <a:off x="4155091" y="-1698299"/>
              <a:ext cx="3260814" cy="2752472"/>
            </a:xfrm>
            <a:custGeom>
              <a:avLst/>
              <a:gdLst/>
              <a:ahLst/>
              <a:cxnLst/>
              <a:rect l="l" t="t" r="r" b="b"/>
              <a:pathLst>
                <a:path w="4788" h="4042" extrusionOk="0">
                  <a:moveTo>
                    <a:pt x="387" y="851"/>
                  </a:moveTo>
                  <a:cubicBezTo>
                    <a:pt x="775" y="0"/>
                    <a:pt x="1838" y="144"/>
                    <a:pt x="2096" y="646"/>
                  </a:cubicBezTo>
                  <a:cubicBezTo>
                    <a:pt x="2355" y="1147"/>
                    <a:pt x="3157" y="1327"/>
                    <a:pt x="3371" y="1268"/>
                  </a:cubicBezTo>
                  <a:cubicBezTo>
                    <a:pt x="3586" y="1208"/>
                    <a:pt x="3704" y="1171"/>
                    <a:pt x="3841" y="1225"/>
                  </a:cubicBezTo>
                  <a:cubicBezTo>
                    <a:pt x="3978" y="1280"/>
                    <a:pt x="4248" y="1380"/>
                    <a:pt x="4096" y="2155"/>
                  </a:cubicBezTo>
                  <a:cubicBezTo>
                    <a:pt x="3944" y="2930"/>
                    <a:pt x="4575" y="2319"/>
                    <a:pt x="4681" y="2638"/>
                  </a:cubicBezTo>
                  <a:cubicBezTo>
                    <a:pt x="4788" y="2957"/>
                    <a:pt x="4423" y="3507"/>
                    <a:pt x="3654" y="3783"/>
                  </a:cubicBezTo>
                  <a:cubicBezTo>
                    <a:pt x="3077" y="3990"/>
                    <a:pt x="1762" y="4042"/>
                    <a:pt x="919" y="3236"/>
                  </a:cubicBezTo>
                  <a:cubicBezTo>
                    <a:pt x="76" y="2431"/>
                    <a:pt x="0" y="1702"/>
                    <a:pt x="387" y="851"/>
                  </a:cubicBezTo>
                  <a:close/>
                </a:path>
              </a:pathLst>
            </a:custGeom>
            <a:solidFill>
              <a:srgbClr val="BEE2EA">
                <a:alpha val="662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0" name="Google Shape;250;p31"/>
          <p:cNvGrpSpPr/>
          <p:nvPr/>
        </p:nvGrpSpPr>
        <p:grpSpPr>
          <a:xfrm>
            <a:off x="340556" y="2012141"/>
            <a:ext cx="3456331" cy="3004277"/>
            <a:chOff x="1223645" y="1616864"/>
            <a:chExt cx="2676007" cy="2326012"/>
          </a:xfrm>
        </p:grpSpPr>
        <p:sp>
          <p:nvSpPr>
            <p:cNvPr id="251" name="Google Shape;251;p31"/>
            <p:cNvSpPr/>
            <p:nvPr/>
          </p:nvSpPr>
          <p:spPr>
            <a:xfrm>
              <a:off x="1559863" y="2069716"/>
              <a:ext cx="267603" cy="514605"/>
            </a:xfrm>
            <a:custGeom>
              <a:avLst/>
              <a:gdLst/>
              <a:ahLst/>
              <a:cxnLst/>
              <a:rect l="l" t="t" r="r" b="b"/>
              <a:pathLst>
                <a:path w="104" h="198" extrusionOk="0">
                  <a:moveTo>
                    <a:pt x="99" y="104"/>
                  </a:moveTo>
                  <a:cubicBezTo>
                    <a:pt x="101" y="103"/>
                    <a:pt x="102" y="102"/>
                    <a:pt x="104" y="100"/>
                  </a:cubicBezTo>
                  <a:cubicBezTo>
                    <a:pt x="91" y="96"/>
                    <a:pt x="78" y="90"/>
                    <a:pt x="72" y="79"/>
                  </a:cubicBezTo>
                  <a:cubicBezTo>
                    <a:pt x="70" y="75"/>
                    <a:pt x="69" y="71"/>
                    <a:pt x="68" y="67"/>
                  </a:cubicBezTo>
                  <a:cubicBezTo>
                    <a:pt x="64" y="45"/>
                    <a:pt x="62" y="22"/>
                    <a:pt x="60" y="0"/>
                  </a:cubicBezTo>
                  <a:cubicBezTo>
                    <a:pt x="54" y="19"/>
                    <a:pt x="49" y="39"/>
                    <a:pt x="42" y="58"/>
                  </a:cubicBezTo>
                  <a:cubicBezTo>
                    <a:pt x="39" y="65"/>
                    <a:pt x="34" y="73"/>
                    <a:pt x="28" y="78"/>
                  </a:cubicBezTo>
                  <a:cubicBezTo>
                    <a:pt x="20" y="85"/>
                    <a:pt x="7" y="87"/>
                    <a:pt x="0" y="94"/>
                  </a:cubicBezTo>
                  <a:cubicBezTo>
                    <a:pt x="6" y="100"/>
                    <a:pt x="17" y="102"/>
                    <a:pt x="24" y="108"/>
                  </a:cubicBezTo>
                  <a:cubicBezTo>
                    <a:pt x="34" y="116"/>
                    <a:pt x="41" y="128"/>
                    <a:pt x="45" y="139"/>
                  </a:cubicBezTo>
                  <a:cubicBezTo>
                    <a:pt x="49" y="150"/>
                    <a:pt x="51" y="160"/>
                    <a:pt x="53" y="171"/>
                  </a:cubicBezTo>
                  <a:cubicBezTo>
                    <a:pt x="54" y="176"/>
                    <a:pt x="55" y="181"/>
                    <a:pt x="56" y="187"/>
                  </a:cubicBezTo>
                  <a:cubicBezTo>
                    <a:pt x="56" y="189"/>
                    <a:pt x="56" y="198"/>
                    <a:pt x="58" y="198"/>
                  </a:cubicBezTo>
                  <a:cubicBezTo>
                    <a:pt x="60" y="184"/>
                    <a:pt x="61" y="170"/>
                    <a:pt x="64" y="156"/>
                  </a:cubicBezTo>
                  <a:cubicBezTo>
                    <a:pt x="65" y="150"/>
                    <a:pt x="66" y="144"/>
                    <a:pt x="69" y="138"/>
                  </a:cubicBezTo>
                  <a:cubicBezTo>
                    <a:pt x="75" y="124"/>
                    <a:pt x="87" y="113"/>
                    <a:pt x="99" y="1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3213497" y="1966797"/>
              <a:ext cx="247018" cy="466573"/>
            </a:xfrm>
            <a:custGeom>
              <a:avLst/>
              <a:gdLst/>
              <a:ahLst/>
              <a:cxnLst/>
              <a:rect l="l" t="t" r="r" b="b"/>
              <a:pathLst>
                <a:path w="95" h="182" extrusionOk="0">
                  <a:moveTo>
                    <a:pt x="91" y="95"/>
                  </a:moveTo>
                  <a:cubicBezTo>
                    <a:pt x="93" y="94"/>
                    <a:pt x="94" y="93"/>
                    <a:pt x="95" y="92"/>
                  </a:cubicBezTo>
                  <a:cubicBezTo>
                    <a:pt x="84" y="88"/>
                    <a:pt x="71" y="83"/>
                    <a:pt x="66" y="72"/>
                  </a:cubicBezTo>
                  <a:cubicBezTo>
                    <a:pt x="64" y="69"/>
                    <a:pt x="63" y="65"/>
                    <a:pt x="63" y="62"/>
                  </a:cubicBezTo>
                  <a:cubicBezTo>
                    <a:pt x="58" y="41"/>
                    <a:pt x="57" y="20"/>
                    <a:pt x="54" y="0"/>
                  </a:cubicBezTo>
                  <a:cubicBezTo>
                    <a:pt x="49" y="18"/>
                    <a:pt x="45" y="36"/>
                    <a:pt x="38" y="53"/>
                  </a:cubicBezTo>
                  <a:cubicBezTo>
                    <a:pt x="35" y="60"/>
                    <a:pt x="31" y="67"/>
                    <a:pt x="25" y="72"/>
                  </a:cubicBezTo>
                  <a:cubicBezTo>
                    <a:pt x="18" y="78"/>
                    <a:pt x="6" y="80"/>
                    <a:pt x="0" y="86"/>
                  </a:cubicBezTo>
                  <a:cubicBezTo>
                    <a:pt x="5" y="92"/>
                    <a:pt x="15" y="94"/>
                    <a:pt x="22" y="99"/>
                  </a:cubicBezTo>
                  <a:cubicBezTo>
                    <a:pt x="31" y="107"/>
                    <a:pt x="37" y="117"/>
                    <a:pt x="41" y="128"/>
                  </a:cubicBezTo>
                  <a:cubicBezTo>
                    <a:pt x="45" y="138"/>
                    <a:pt x="47" y="147"/>
                    <a:pt x="48" y="157"/>
                  </a:cubicBezTo>
                  <a:cubicBezTo>
                    <a:pt x="49" y="162"/>
                    <a:pt x="50" y="167"/>
                    <a:pt x="51" y="172"/>
                  </a:cubicBezTo>
                  <a:cubicBezTo>
                    <a:pt x="51" y="174"/>
                    <a:pt x="51" y="182"/>
                    <a:pt x="53" y="182"/>
                  </a:cubicBezTo>
                  <a:cubicBezTo>
                    <a:pt x="55" y="169"/>
                    <a:pt x="56" y="156"/>
                    <a:pt x="58" y="143"/>
                  </a:cubicBezTo>
                  <a:cubicBezTo>
                    <a:pt x="59" y="138"/>
                    <a:pt x="61" y="132"/>
                    <a:pt x="63" y="127"/>
                  </a:cubicBezTo>
                  <a:cubicBezTo>
                    <a:pt x="69" y="114"/>
                    <a:pt x="79" y="104"/>
                    <a:pt x="91" y="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2987068" y="1616864"/>
              <a:ext cx="157819" cy="301901"/>
            </a:xfrm>
            <a:custGeom>
              <a:avLst/>
              <a:gdLst/>
              <a:ahLst/>
              <a:cxnLst/>
              <a:rect l="l" t="t" r="r" b="b"/>
              <a:pathLst>
                <a:path w="61" h="117" extrusionOk="0">
                  <a:moveTo>
                    <a:pt x="58" y="61"/>
                  </a:moveTo>
                  <a:cubicBezTo>
                    <a:pt x="59" y="60"/>
                    <a:pt x="60" y="60"/>
                    <a:pt x="61" y="59"/>
                  </a:cubicBezTo>
                  <a:cubicBezTo>
                    <a:pt x="54" y="56"/>
                    <a:pt x="46" y="53"/>
                    <a:pt x="42" y="46"/>
                  </a:cubicBezTo>
                  <a:cubicBezTo>
                    <a:pt x="41" y="44"/>
                    <a:pt x="41" y="42"/>
                    <a:pt x="40" y="39"/>
                  </a:cubicBezTo>
                  <a:cubicBezTo>
                    <a:pt x="37" y="26"/>
                    <a:pt x="36" y="13"/>
                    <a:pt x="35" y="0"/>
                  </a:cubicBezTo>
                  <a:cubicBezTo>
                    <a:pt x="32" y="11"/>
                    <a:pt x="28" y="23"/>
                    <a:pt x="24" y="34"/>
                  </a:cubicBezTo>
                  <a:cubicBezTo>
                    <a:pt x="22" y="38"/>
                    <a:pt x="20" y="43"/>
                    <a:pt x="16" y="46"/>
                  </a:cubicBezTo>
                  <a:cubicBezTo>
                    <a:pt x="11" y="50"/>
                    <a:pt x="4" y="51"/>
                    <a:pt x="0" y="55"/>
                  </a:cubicBezTo>
                  <a:cubicBezTo>
                    <a:pt x="3" y="59"/>
                    <a:pt x="10" y="60"/>
                    <a:pt x="14" y="64"/>
                  </a:cubicBezTo>
                  <a:cubicBezTo>
                    <a:pt x="20" y="68"/>
                    <a:pt x="24" y="75"/>
                    <a:pt x="26" y="82"/>
                  </a:cubicBezTo>
                  <a:cubicBezTo>
                    <a:pt x="29" y="88"/>
                    <a:pt x="30" y="95"/>
                    <a:pt x="31" y="101"/>
                  </a:cubicBezTo>
                  <a:cubicBezTo>
                    <a:pt x="31" y="104"/>
                    <a:pt x="32" y="107"/>
                    <a:pt x="32" y="110"/>
                  </a:cubicBezTo>
                  <a:cubicBezTo>
                    <a:pt x="33" y="112"/>
                    <a:pt x="33" y="117"/>
                    <a:pt x="34" y="117"/>
                  </a:cubicBezTo>
                  <a:cubicBezTo>
                    <a:pt x="35" y="108"/>
                    <a:pt x="36" y="100"/>
                    <a:pt x="37" y="92"/>
                  </a:cubicBezTo>
                  <a:cubicBezTo>
                    <a:pt x="38" y="88"/>
                    <a:pt x="39" y="85"/>
                    <a:pt x="40" y="82"/>
                  </a:cubicBezTo>
                  <a:cubicBezTo>
                    <a:pt x="44" y="73"/>
                    <a:pt x="51" y="67"/>
                    <a:pt x="58" y="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1463802" y="3325351"/>
              <a:ext cx="150954" cy="150950"/>
            </a:xfrm>
            <a:custGeom>
              <a:avLst/>
              <a:gdLst/>
              <a:ahLst/>
              <a:cxnLst/>
              <a:rect l="l" t="t" r="r" b="b"/>
              <a:pathLst>
                <a:path w="60" h="59" extrusionOk="0">
                  <a:moveTo>
                    <a:pt x="52" y="17"/>
                  </a:moveTo>
                  <a:cubicBezTo>
                    <a:pt x="49" y="12"/>
                    <a:pt x="45" y="9"/>
                    <a:pt x="41" y="6"/>
                  </a:cubicBezTo>
                  <a:cubicBezTo>
                    <a:pt x="36" y="3"/>
                    <a:pt x="31" y="0"/>
                    <a:pt x="26" y="1"/>
                  </a:cubicBezTo>
                  <a:cubicBezTo>
                    <a:pt x="21" y="1"/>
                    <a:pt x="16" y="2"/>
                    <a:pt x="11" y="4"/>
                  </a:cubicBezTo>
                  <a:cubicBezTo>
                    <a:pt x="9" y="5"/>
                    <a:pt x="7" y="6"/>
                    <a:pt x="5" y="8"/>
                  </a:cubicBezTo>
                  <a:cubicBezTo>
                    <a:pt x="3" y="10"/>
                    <a:pt x="2" y="12"/>
                    <a:pt x="1" y="14"/>
                  </a:cubicBezTo>
                  <a:cubicBezTo>
                    <a:pt x="0" y="20"/>
                    <a:pt x="0" y="26"/>
                    <a:pt x="2" y="31"/>
                  </a:cubicBezTo>
                  <a:cubicBezTo>
                    <a:pt x="4" y="38"/>
                    <a:pt x="9" y="45"/>
                    <a:pt x="15" y="49"/>
                  </a:cubicBezTo>
                  <a:cubicBezTo>
                    <a:pt x="16" y="50"/>
                    <a:pt x="17" y="51"/>
                    <a:pt x="19" y="52"/>
                  </a:cubicBezTo>
                  <a:cubicBezTo>
                    <a:pt x="22" y="54"/>
                    <a:pt x="26" y="55"/>
                    <a:pt x="30" y="57"/>
                  </a:cubicBezTo>
                  <a:cubicBezTo>
                    <a:pt x="34" y="59"/>
                    <a:pt x="39" y="58"/>
                    <a:pt x="42" y="57"/>
                  </a:cubicBezTo>
                  <a:cubicBezTo>
                    <a:pt x="58" y="50"/>
                    <a:pt x="60" y="30"/>
                    <a:pt x="52" y="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1223645" y="3229292"/>
              <a:ext cx="370523" cy="212705"/>
            </a:xfrm>
            <a:custGeom>
              <a:avLst/>
              <a:gdLst/>
              <a:ahLst/>
              <a:cxnLst/>
              <a:rect l="l" t="t" r="r" b="b"/>
              <a:pathLst>
                <a:path w="144" h="83" extrusionOk="0">
                  <a:moveTo>
                    <a:pt x="135" y="51"/>
                  </a:moveTo>
                  <a:cubicBezTo>
                    <a:pt x="133" y="49"/>
                    <a:pt x="131" y="48"/>
                    <a:pt x="129" y="47"/>
                  </a:cubicBezTo>
                  <a:cubicBezTo>
                    <a:pt x="127" y="47"/>
                    <a:pt x="126" y="47"/>
                    <a:pt x="124" y="46"/>
                  </a:cubicBezTo>
                  <a:cubicBezTo>
                    <a:pt x="122" y="45"/>
                    <a:pt x="120" y="44"/>
                    <a:pt x="119" y="43"/>
                  </a:cubicBezTo>
                  <a:cubicBezTo>
                    <a:pt x="115" y="42"/>
                    <a:pt x="112" y="41"/>
                    <a:pt x="109" y="41"/>
                  </a:cubicBezTo>
                  <a:cubicBezTo>
                    <a:pt x="105" y="41"/>
                    <a:pt x="101" y="41"/>
                    <a:pt x="97" y="41"/>
                  </a:cubicBezTo>
                  <a:cubicBezTo>
                    <a:pt x="96" y="40"/>
                    <a:pt x="95" y="38"/>
                    <a:pt x="95" y="37"/>
                  </a:cubicBezTo>
                  <a:cubicBezTo>
                    <a:pt x="91" y="33"/>
                    <a:pt x="86" y="29"/>
                    <a:pt x="80" y="26"/>
                  </a:cubicBezTo>
                  <a:cubicBezTo>
                    <a:pt x="77" y="25"/>
                    <a:pt x="74" y="24"/>
                    <a:pt x="71" y="24"/>
                  </a:cubicBezTo>
                  <a:cubicBezTo>
                    <a:pt x="70" y="23"/>
                    <a:pt x="68" y="23"/>
                    <a:pt x="67" y="23"/>
                  </a:cubicBezTo>
                  <a:cubicBezTo>
                    <a:pt x="67" y="22"/>
                    <a:pt x="66" y="21"/>
                    <a:pt x="66" y="20"/>
                  </a:cubicBezTo>
                  <a:cubicBezTo>
                    <a:pt x="66" y="19"/>
                    <a:pt x="66" y="18"/>
                    <a:pt x="66" y="17"/>
                  </a:cubicBezTo>
                  <a:cubicBezTo>
                    <a:pt x="64" y="12"/>
                    <a:pt x="62" y="8"/>
                    <a:pt x="58" y="4"/>
                  </a:cubicBezTo>
                  <a:cubicBezTo>
                    <a:pt x="57" y="3"/>
                    <a:pt x="55" y="1"/>
                    <a:pt x="53" y="1"/>
                  </a:cubicBezTo>
                  <a:cubicBezTo>
                    <a:pt x="50" y="0"/>
                    <a:pt x="47" y="1"/>
                    <a:pt x="46" y="4"/>
                  </a:cubicBezTo>
                  <a:cubicBezTo>
                    <a:pt x="44" y="7"/>
                    <a:pt x="45" y="11"/>
                    <a:pt x="44" y="14"/>
                  </a:cubicBezTo>
                  <a:cubicBezTo>
                    <a:pt x="44" y="15"/>
                    <a:pt x="44" y="15"/>
                    <a:pt x="44" y="16"/>
                  </a:cubicBezTo>
                  <a:cubicBezTo>
                    <a:pt x="44" y="17"/>
                    <a:pt x="42" y="17"/>
                    <a:pt x="41" y="18"/>
                  </a:cubicBezTo>
                  <a:cubicBezTo>
                    <a:pt x="40" y="18"/>
                    <a:pt x="39" y="19"/>
                    <a:pt x="38" y="19"/>
                  </a:cubicBezTo>
                  <a:cubicBezTo>
                    <a:pt x="36" y="20"/>
                    <a:pt x="34" y="21"/>
                    <a:pt x="33" y="23"/>
                  </a:cubicBezTo>
                  <a:cubicBezTo>
                    <a:pt x="30" y="25"/>
                    <a:pt x="26" y="28"/>
                    <a:pt x="24" y="31"/>
                  </a:cubicBezTo>
                  <a:cubicBezTo>
                    <a:pt x="20" y="27"/>
                    <a:pt x="17" y="23"/>
                    <a:pt x="12" y="20"/>
                  </a:cubicBezTo>
                  <a:cubicBezTo>
                    <a:pt x="9" y="18"/>
                    <a:pt x="2" y="14"/>
                    <a:pt x="0" y="20"/>
                  </a:cubicBezTo>
                  <a:cubicBezTo>
                    <a:pt x="0" y="21"/>
                    <a:pt x="0" y="23"/>
                    <a:pt x="1" y="25"/>
                  </a:cubicBezTo>
                  <a:cubicBezTo>
                    <a:pt x="2" y="27"/>
                    <a:pt x="3" y="30"/>
                    <a:pt x="4" y="33"/>
                  </a:cubicBezTo>
                  <a:cubicBezTo>
                    <a:pt x="5" y="34"/>
                    <a:pt x="7" y="36"/>
                    <a:pt x="7" y="37"/>
                  </a:cubicBezTo>
                  <a:cubicBezTo>
                    <a:pt x="7" y="37"/>
                    <a:pt x="6" y="38"/>
                    <a:pt x="7" y="38"/>
                  </a:cubicBezTo>
                  <a:cubicBezTo>
                    <a:pt x="7" y="39"/>
                    <a:pt x="7" y="40"/>
                    <a:pt x="7" y="40"/>
                  </a:cubicBezTo>
                  <a:cubicBezTo>
                    <a:pt x="10" y="45"/>
                    <a:pt x="13" y="49"/>
                    <a:pt x="17" y="53"/>
                  </a:cubicBezTo>
                  <a:cubicBezTo>
                    <a:pt x="17" y="54"/>
                    <a:pt x="18" y="55"/>
                    <a:pt x="19" y="55"/>
                  </a:cubicBezTo>
                  <a:cubicBezTo>
                    <a:pt x="19" y="56"/>
                    <a:pt x="19" y="57"/>
                    <a:pt x="20" y="58"/>
                  </a:cubicBezTo>
                  <a:cubicBezTo>
                    <a:pt x="20" y="60"/>
                    <a:pt x="22" y="61"/>
                    <a:pt x="23" y="63"/>
                  </a:cubicBezTo>
                  <a:cubicBezTo>
                    <a:pt x="25" y="64"/>
                    <a:pt x="26" y="65"/>
                    <a:pt x="27" y="66"/>
                  </a:cubicBezTo>
                  <a:cubicBezTo>
                    <a:pt x="29" y="68"/>
                    <a:pt x="30" y="69"/>
                    <a:pt x="32" y="70"/>
                  </a:cubicBezTo>
                  <a:cubicBezTo>
                    <a:pt x="37" y="74"/>
                    <a:pt x="44" y="77"/>
                    <a:pt x="50" y="80"/>
                  </a:cubicBezTo>
                  <a:cubicBezTo>
                    <a:pt x="57" y="82"/>
                    <a:pt x="65" y="82"/>
                    <a:pt x="73" y="82"/>
                  </a:cubicBezTo>
                  <a:cubicBezTo>
                    <a:pt x="76" y="83"/>
                    <a:pt x="78" y="83"/>
                    <a:pt x="81" y="83"/>
                  </a:cubicBezTo>
                  <a:cubicBezTo>
                    <a:pt x="91" y="83"/>
                    <a:pt x="101" y="83"/>
                    <a:pt x="110" y="82"/>
                  </a:cubicBezTo>
                  <a:cubicBezTo>
                    <a:pt x="119" y="82"/>
                    <a:pt x="129" y="83"/>
                    <a:pt x="137" y="79"/>
                  </a:cubicBezTo>
                  <a:cubicBezTo>
                    <a:pt x="139" y="78"/>
                    <a:pt x="141" y="76"/>
                    <a:pt x="142" y="75"/>
                  </a:cubicBezTo>
                  <a:cubicBezTo>
                    <a:pt x="143" y="73"/>
                    <a:pt x="144" y="70"/>
                    <a:pt x="144" y="68"/>
                  </a:cubicBezTo>
                  <a:cubicBezTo>
                    <a:pt x="144" y="62"/>
                    <a:pt x="141" y="57"/>
                    <a:pt x="138" y="53"/>
                  </a:cubicBezTo>
                  <a:cubicBezTo>
                    <a:pt x="137" y="52"/>
                    <a:pt x="136" y="52"/>
                    <a:pt x="135" y="51"/>
                  </a:cubicBezTo>
                  <a:close/>
                  <a:moveTo>
                    <a:pt x="42" y="49"/>
                  </a:moveTo>
                  <a:cubicBezTo>
                    <a:pt x="40" y="48"/>
                    <a:pt x="38" y="47"/>
                    <a:pt x="37" y="45"/>
                  </a:cubicBezTo>
                  <a:cubicBezTo>
                    <a:pt x="36" y="45"/>
                    <a:pt x="36" y="44"/>
                    <a:pt x="36" y="44"/>
                  </a:cubicBezTo>
                  <a:cubicBezTo>
                    <a:pt x="36" y="43"/>
                    <a:pt x="36" y="43"/>
                    <a:pt x="37" y="43"/>
                  </a:cubicBezTo>
                  <a:cubicBezTo>
                    <a:pt x="40" y="39"/>
                    <a:pt x="44" y="36"/>
                    <a:pt x="48" y="33"/>
                  </a:cubicBezTo>
                  <a:cubicBezTo>
                    <a:pt x="48" y="32"/>
                    <a:pt x="49" y="32"/>
                    <a:pt x="49" y="32"/>
                  </a:cubicBezTo>
                  <a:cubicBezTo>
                    <a:pt x="49" y="35"/>
                    <a:pt x="49" y="38"/>
                    <a:pt x="49" y="41"/>
                  </a:cubicBezTo>
                  <a:cubicBezTo>
                    <a:pt x="49" y="43"/>
                    <a:pt x="49" y="46"/>
                    <a:pt x="48" y="48"/>
                  </a:cubicBezTo>
                  <a:cubicBezTo>
                    <a:pt x="46" y="49"/>
                    <a:pt x="44" y="49"/>
                    <a:pt x="42" y="49"/>
                  </a:cubicBezTo>
                  <a:close/>
                </a:path>
              </a:pathLst>
            </a:custGeom>
            <a:solidFill>
              <a:srgbClr val="CD88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1333430" y="3256738"/>
              <a:ext cx="34310" cy="54891"/>
            </a:xfrm>
            <a:custGeom>
              <a:avLst/>
              <a:gdLst/>
              <a:ahLst/>
              <a:cxnLst/>
              <a:rect l="l" t="t" r="r" b="b"/>
              <a:pathLst>
                <a:path w="14" h="21" extrusionOk="0">
                  <a:moveTo>
                    <a:pt x="13" y="8"/>
                  </a:moveTo>
                  <a:cubicBezTo>
                    <a:pt x="12" y="2"/>
                    <a:pt x="4" y="0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4" y="3"/>
                    <a:pt x="6" y="2"/>
                    <a:pt x="8" y="4"/>
                  </a:cubicBezTo>
                  <a:cubicBezTo>
                    <a:pt x="12" y="6"/>
                    <a:pt x="12" y="10"/>
                    <a:pt x="10" y="13"/>
                  </a:cubicBezTo>
                  <a:cubicBezTo>
                    <a:pt x="10" y="15"/>
                    <a:pt x="9" y="17"/>
                    <a:pt x="8" y="18"/>
                  </a:cubicBezTo>
                  <a:cubicBezTo>
                    <a:pt x="7" y="19"/>
                    <a:pt x="7" y="19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8" y="20"/>
                    <a:pt x="9" y="20"/>
                  </a:cubicBezTo>
                  <a:cubicBezTo>
                    <a:pt x="10" y="19"/>
                    <a:pt x="11" y="18"/>
                    <a:pt x="12" y="16"/>
                  </a:cubicBezTo>
                  <a:cubicBezTo>
                    <a:pt x="13" y="14"/>
                    <a:pt x="14" y="11"/>
                    <a:pt x="13" y="8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1388322" y="3263597"/>
              <a:ext cx="6864" cy="54891"/>
            </a:xfrm>
            <a:custGeom>
              <a:avLst/>
              <a:gdLst/>
              <a:ahLst/>
              <a:cxnLst/>
              <a:rect l="l" t="t" r="r" b="b"/>
              <a:pathLst>
                <a:path w="4" h="20" extrusionOk="0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2" y="7"/>
                    <a:pt x="2" y="13"/>
                    <a:pt x="1" y="19"/>
                  </a:cubicBezTo>
                  <a:cubicBezTo>
                    <a:pt x="0" y="20"/>
                    <a:pt x="3" y="20"/>
                    <a:pt x="3" y="19"/>
                  </a:cubicBezTo>
                  <a:cubicBezTo>
                    <a:pt x="4" y="13"/>
                    <a:pt x="4" y="7"/>
                    <a:pt x="2" y="1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1408909" y="3339074"/>
              <a:ext cx="82339" cy="34309"/>
            </a:xfrm>
            <a:custGeom>
              <a:avLst/>
              <a:gdLst/>
              <a:ahLst/>
              <a:cxnLst/>
              <a:rect l="l" t="t" r="r" b="b"/>
              <a:pathLst>
                <a:path w="31" h="13" extrusionOk="0">
                  <a:moveTo>
                    <a:pt x="30" y="5"/>
                  </a:moveTo>
                  <a:cubicBezTo>
                    <a:pt x="20" y="0"/>
                    <a:pt x="9" y="5"/>
                    <a:pt x="1" y="12"/>
                  </a:cubicBezTo>
                  <a:cubicBezTo>
                    <a:pt x="0" y="12"/>
                    <a:pt x="2" y="13"/>
                    <a:pt x="3" y="12"/>
                  </a:cubicBezTo>
                  <a:cubicBezTo>
                    <a:pt x="10" y="7"/>
                    <a:pt x="20" y="1"/>
                    <a:pt x="29" y="6"/>
                  </a:cubicBezTo>
                  <a:cubicBezTo>
                    <a:pt x="29" y="6"/>
                    <a:pt x="31" y="6"/>
                    <a:pt x="30" y="5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1271678" y="3359656"/>
              <a:ext cx="144095" cy="48032"/>
            </a:xfrm>
            <a:custGeom>
              <a:avLst/>
              <a:gdLst/>
              <a:ahLst/>
              <a:cxnLst/>
              <a:rect l="l" t="t" r="r" b="b"/>
              <a:pathLst>
                <a:path w="56" h="19" extrusionOk="0">
                  <a:moveTo>
                    <a:pt x="55" y="18"/>
                  </a:moveTo>
                  <a:cubicBezTo>
                    <a:pt x="49" y="17"/>
                    <a:pt x="43" y="17"/>
                    <a:pt x="38" y="16"/>
                  </a:cubicBezTo>
                  <a:cubicBezTo>
                    <a:pt x="33" y="14"/>
                    <a:pt x="28" y="11"/>
                    <a:pt x="23" y="8"/>
                  </a:cubicBezTo>
                  <a:cubicBezTo>
                    <a:pt x="21" y="7"/>
                    <a:pt x="19" y="5"/>
                    <a:pt x="16" y="4"/>
                  </a:cubicBezTo>
                  <a:cubicBezTo>
                    <a:pt x="15" y="3"/>
                    <a:pt x="13" y="1"/>
                    <a:pt x="11" y="1"/>
                  </a:cubicBezTo>
                  <a:cubicBezTo>
                    <a:pt x="6" y="0"/>
                    <a:pt x="2" y="2"/>
                    <a:pt x="0" y="7"/>
                  </a:cubicBezTo>
                  <a:cubicBezTo>
                    <a:pt x="0" y="7"/>
                    <a:pt x="2" y="8"/>
                    <a:pt x="3" y="7"/>
                  </a:cubicBezTo>
                  <a:cubicBezTo>
                    <a:pt x="3" y="5"/>
                    <a:pt x="5" y="3"/>
                    <a:pt x="7" y="2"/>
                  </a:cubicBezTo>
                  <a:cubicBezTo>
                    <a:pt x="10" y="1"/>
                    <a:pt x="12" y="3"/>
                    <a:pt x="14" y="4"/>
                  </a:cubicBezTo>
                  <a:cubicBezTo>
                    <a:pt x="18" y="7"/>
                    <a:pt x="23" y="10"/>
                    <a:pt x="27" y="12"/>
                  </a:cubicBezTo>
                  <a:cubicBezTo>
                    <a:pt x="31" y="14"/>
                    <a:pt x="35" y="16"/>
                    <a:pt x="40" y="17"/>
                  </a:cubicBezTo>
                  <a:cubicBezTo>
                    <a:pt x="45" y="19"/>
                    <a:pt x="50" y="18"/>
                    <a:pt x="55" y="19"/>
                  </a:cubicBezTo>
                  <a:cubicBezTo>
                    <a:pt x="56" y="19"/>
                    <a:pt x="56" y="18"/>
                    <a:pt x="55" y="18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1237368" y="3304765"/>
              <a:ext cx="144094" cy="82336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54" y="30"/>
                  </a:moveTo>
                  <a:cubicBezTo>
                    <a:pt x="49" y="28"/>
                    <a:pt x="45" y="25"/>
                    <a:pt x="41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6" y="20"/>
                    <a:pt x="33" y="16"/>
                    <a:pt x="30" y="1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6" y="0"/>
                    <a:pt x="17" y="1"/>
                  </a:cubicBezTo>
                  <a:cubicBezTo>
                    <a:pt x="21" y="5"/>
                    <a:pt x="24" y="9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6" y="11"/>
                    <a:pt x="23" y="9"/>
                    <a:pt x="21" y="7"/>
                  </a:cubicBezTo>
                  <a:cubicBezTo>
                    <a:pt x="19" y="6"/>
                    <a:pt x="17" y="4"/>
                    <a:pt x="16" y="3"/>
                  </a:cubicBezTo>
                  <a:cubicBezTo>
                    <a:pt x="14" y="2"/>
                    <a:pt x="13" y="1"/>
                    <a:pt x="11" y="0"/>
                  </a:cubicBezTo>
                  <a:cubicBezTo>
                    <a:pt x="6" y="0"/>
                    <a:pt x="2" y="2"/>
                    <a:pt x="0" y="6"/>
                  </a:cubicBezTo>
                  <a:cubicBezTo>
                    <a:pt x="0" y="6"/>
                    <a:pt x="2" y="7"/>
                    <a:pt x="3" y="6"/>
                  </a:cubicBezTo>
                  <a:cubicBezTo>
                    <a:pt x="4" y="4"/>
                    <a:pt x="6" y="2"/>
                    <a:pt x="8" y="1"/>
                  </a:cubicBezTo>
                  <a:cubicBezTo>
                    <a:pt x="11" y="1"/>
                    <a:pt x="13" y="3"/>
                    <a:pt x="15" y="5"/>
                  </a:cubicBezTo>
                  <a:cubicBezTo>
                    <a:pt x="19" y="8"/>
                    <a:pt x="23" y="11"/>
                    <a:pt x="27" y="15"/>
                  </a:cubicBezTo>
                  <a:cubicBezTo>
                    <a:pt x="35" y="21"/>
                    <a:pt x="43" y="27"/>
                    <a:pt x="53" y="31"/>
                  </a:cubicBezTo>
                  <a:cubicBezTo>
                    <a:pt x="53" y="31"/>
                    <a:pt x="54" y="31"/>
                    <a:pt x="54" y="31"/>
                  </a:cubicBezTo>
                  <a:cubicBezTo>
                    <a:pt x="55" y="31"/>
                    <a:pt x="55" y="30"/>
                    <a:pt x="54" y="30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1532417" y="3380243"/>
              <a:ext cx="34310" cy="54891"/>
            </a:xfrm>
            <a:custGeom>
              <a:avLst/>
              <a:gdLst/>
              <a:ahLst/>
              <a:cxnLst/>
              <a:rect l="l" t="t" r="r" b="b"/>
              <a:pathLst>
                <a:path w="14" h="23" extrusionOk="0">
                  <a:moveTo>
                    <a:pt x="9" y="0"/>
                  </a:moveTo>
                  <a:cubicBezTo>
                    <a:pt x="9" y="0"/>
                    <a:pt x="6" y="0"/>
                    <a:pt x="7" y="1"/>
                  </a:cubicBezTo>
                  <a:cubicBezTo>
                    <a:pt x="10" y="4"/>
                    <a:pt x="12" y="9"/>
                    <a:pt x="11" y="13"/>
                  </a:cubicBezTo>
                  <a:cubicBezTo>
                    <a:pt x="10" y="16"/>
                    <a:pt x="9" y="17"/>
                    <a:pt x="7" y="19"/>
                  </a:cubicBezTo>
                  <a:cubicBezTo>
                    <a:pt x="6" y="20"/>
                    <a:pt x="3" y="21"/>
                    <a:pt x="1" y="22"/>
                  </a:cubicBezTo>
                  <a:cubicBezTo>
                    <a:pt x="0" y="22"/>
                    <a:pt x="2" y="23"/>
                    <a:pt x="2" y="23"/>
                  </a:cubicBezTo>
                  <a:cubicBezTo>
                    <a:pt x="7" y="21"/>
                    <a:pt x="12" y="19"/>
                    <a:pt x="13" y="14"/>
                  </a:cubicBezTo>
                  <a:cubicBezTo>
                    <a:pt x="14" y="9"/>
                    <a:pt x="12" y="4"/>
                    <a:pt x="9" y="0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1463802" y="2577458"/>
              <a:ext cx="761636" cy="898843"/>
            </a:xfrm>
            <a:custGeom>
              <a:avLst/>
              <a:gdLst/>
              <a:ahLst/>
              <a:cxnLst/>
              <a:rect l="l" t="t" r="r" b="b"/>
              <a:pathLst>
                <a:path w="297" h="347" extrusionOk="0">
                  <a:moveTo>
                    <a:pt x="294" y="108"/>
                  </a:moveTo>
                  <a:cubicBezTo>
                    <a:pt x="293" y="104"/>
                    <a:pt x="293" y="99"/>
                    <a:pt x="292" y="95"/>
                  </a:cubicBezTo>
                  <a:cubicBezTo>
                    <a:pt x="292" y="86"/>
                    <a:pt x="288" y="78"/>
                    <a:pt x="285" y="70"/>
                  </a:cubicBezTo>
                  <a:cubicBezTo>
                    <a:pt x="280" y="57"/>
                    <a:pt x="274" y="45"/>
                    <a:pt x="270" y="31"/>
                  </a:cubicBezTo>
                  <a:cubicBezTo>
                    <a:pt x="268" y="21"/>
                    <a:pt x="266" y="11"/>
                    <a:pt x="258" y="3"/>
                  </a:cubicBezTo>
                  <a:cubicBezTo>
                    <a:pt x="255" y="0"/>
                    <a:pt x="251" y="0"/>
                    <a:pt x="248" y="3"/>
                  </a:cubicBezTo>
                  <a:cubicBezTo>
                    <a:pt x="247" y="5"/>
                    <a:pt x="246" y="6"/>
                    <a:pt x="246" y="7"/>
                  </a:cubicBezTo>
                  <a:cubicBezTo>
                    <a:pt x="237" y="26"/>
                    <a:pt x="229" y="45"/>
                    <a:pt x="223" y="64"/>
                  </a:cubicBezTo>
                  <a:cubicBezTo>
                    <a:pt x="220" y="71"/>
                    <a:pt x="218" y="79"/>
                    <a:pt x="215" y="86"/>
                  </a:cubicBezTo>
                  <a:cubicBezTo>
                    <a:pt x="210" y="101"/>
                    <a:pt x="204" y="115"/>
                    <a:pt x="198" y="129"/>
                  </a:cubicBezTo>
                  <a:cubicBezTo>
                    <a:pt x="192" y="142"/>
                    <a:pt x="186" y="154"/>
                    <a:pt x="179" y="166"/>
                  </a:cubicBezTo>
                  <a:cubicBezTo>
                    <a:pt x="171" y="178"/>
                    <a:pt x="161" y="185"/>
                    <a:pt x="150" y="194"/>
                  </a:cubicBezTo>
                  <a:cubicBezTo>
                    <a:pt x="127" y="211"/>
                    <a:pt x="101" y="227"/>
                    <a:pt x="76" y="240"/>
                  </a:cubicBezTo>
                  <a:cubicBezTo>
                    <a:pt x="63" y="248"/>
                    <a:pt x="50" y="255"/>
                    <a:pt x="38" y="263"/>
                  </a:cubicBezTo>
                  <a:cubicBezTo>
                    <a:pt x="32" y="267"/>
                    <a:pt x="0" y="283"/>
                    <a:pt x="8" y="292"/>
                  </a:cubicBezTo>
                  <a:cubicBezTo>
                    <a:pt x="10" y="294"/>
                    <a:pt x="13" y="295"/>
                    <a:pt x="15" y="296"/>
                  </a:cubicBezTo>
                  <a:cubicBezTo>
                    <a:pt x="25" y="299"/>
                    <a:pt x="34" y="304"/>
                    <a:pt x="40" y="311"/>
                  </a:cubicBezTo>
                  <a:cubicBezTo>
                    <a:pt x="44" y="317"/>
                    <a:pt x="47" y="325"/>
                    <a:pt x="47" y="332"/>
                  </a:cubicBezTo>
                  <a:cubicBezTo>
                    <a:pt x="46" y="339"/>
                    <a:pt x="41" y="342"/>
                    <a:pt x="36" y="346"/>
                  </a:cubicBezTo>
                  <a:cubicBezTo>
                    <a:pt x="48" y="347"/>
                    <a:pt x="60" y="344"/>
                    <a:pt x="71" y="339"/>
                  </a:cubicBezTo>
                  <a:cubicBezTo>
                    <a:pt x="123" y="317"/>
                    <a:pt x="173" y="289"/>
                    <a:pt x="215" y="252"/>
                  </a:cubicBezTo>
                  <a:cubicBezTo>
                    <a:pt x="220" y="247"/>
                    <a:pt x="224" y="243"/>
                    <a:pt x="229" y="238"/>
                  </a:cubicBezTo>
                  <a:cubicBezTo>
                    <a:pt x="233" y="234"/>
                    <a:pt x="237" y="229"/>
                    <a:pt x="241" y="224"/>
                  </a:cubicBezTo>
                  <a:cubicBezTo>
                    <a:pt x="252" y="210"/>
                    <a:pt x="263" y="195"/>
                    <a:pt x="273" y="180"/>
                  </a:cubicBezTo>
                  <a:cubicBezTo>
                    <a:pt x="278" y="173"/>
                    <a:pt x="283" y="165"/>
                    <a:pt x="287" y="157"/>
                  </a:cubicBezTo>
                  <a:cubicBezTo>
                    <a:pt x="291" y="151"/>
                    <a:pt x="296" y="146"/>
                    <a:pt x="297" y="138"/>
                  </a:cubicBezTo>
                  <a:cubicBezTo>
                    <a:pt x="297" y="134"/>
                    <a:pt x="297" y="131"/>
                    <a:pt x="296" y="127"/>
                  </a:cubicBezTo>
                  <a:cubicBezTo>
                    <a:pt x="296" y="121"/>
                    <a:pt x="295" y="114"/>
                    <a:pt x="294" y="1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3508546" y="3325351"/>
              <a:ext cx="157818" cy="150950"/>
            </a:xfrm>
            <a:custGeom>
              <a:avLst/>
              <a:gdLst/>
              <a:ahLst/>
              <a:cxnLst/>
              <a:rect l="l" t="t" r="r" b="b"/>
              <a:pathLst>
                <a:path w="60" h="59" extrusionOk="0">
                  <a:moveTo>
                    <a:pt x="8" y="17"/>
                  </a:moveTo>
                  <a:cubicBezTo>
                    <a:pt x="11" y="12"/>
                    <a:pt x="15" y="9"/>
                    <a:pt x="19" y="6"/>
                  </a:cubicBezTo>
                  <a:cubicBezTo>
                    <a:pt x="23" y="3"/>
                    <a:pt x="29" y="0"/>
                    <a:pt x="34" y="1"/>
                  </a:cubicBezTo>
                  <a:cubicBezTo>
                    <a:pt x="39" y="1"/>
                    <a:pt x="44" y="2"/>
                    <a:pt x="48" y="4"/>
                  </a:cubicBezTo>
                  <a:cubicBezTo>
                    <a:pt x="51" y="5"/>
                    <a:pt x="53" y="6"/>
                    <a:pt x="55" y="8"/>
                  </a:cubicBezTo>
                  <a:cubicBezTo>
                    <a:pt x="57" y="10"/>
                    <a:pt x="58" y="12"/>
                    <a:pt x="58" y="14"/>
                  </a:cubicBezTo>
                  <a:cubicBezTo>
                    <a:pt x="60" y="20"/>
                    <a:pt x="59" y="26"/>
                    <a:pt x="58" y="31"/>
                  </a:cubicBezTo>
                  <a:cubicBezTo>
                    <a:pt x="55" y="38"/>
                    <a:pt x="50" y="45"/>
                    <a:pt x="45" y="49"/>
                  </a:cubicBezTo>
                  <a:cubicBezTo>
                    <a:pt x="43" y="50"/>
                    <a:pt x="42" y="51"/>
                    <a:pt x="41" y="52"/>
                  </a:cubicBezTo>
                  <a:cubicBezTo>
                    <a:pt x="37" y="54"/>
                    <a:pt x="33" y="55"/>
                    <a:pt x="29" y="57"/>
                  </a:cubicBezTo>
                  <a:cubicBezTo>
                    <a:pt x="26" y="59"/>
                    <a:pt x="21" y="58"/>
                    <a:pt x="18" y="57"/>
                  </a:cubicBezTo>
                  <a:cubicBezTo>
                    <a:pt x="2" y="50"/>
                    <a:pt x="0" y="30"/>
                    <a:pt x="8" y="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3529129" y="3229292"/>
              <a:ext cx="370523" cy="212705"/>
            </a:xfrm>
            <a:custGeom>
              <a:avLst/>
              <a:gdLst/>
              <a:ahLst/>
              <a:cxnLst/>
              <a:rect l="l" t="t" r="r" b="b"/>
              <a:pathLst>
                <a:path w="144" h="83" extrusionOk="0">
                  <a:moveTo>
                    <a:pt x="6" y="53"/>
                  </a:moveTo>
                  <a:cubicBezTo>
                    <a:pt x="2" y="57"/>
                    <a:pt x="0" y="62"/>
                    <a:pt x="0" y="68"/>
                  </a:cubicBezTo>
                  <a:cubicBezTo>
                    <a:pt x="0" y="70"/>
                    <a:pt x="0" y="73"/>
                    <a:pt x="2" y="75"/>
                  </a:cubicBezTo>
                  <a:cubicBezTo>
                    <a:pt x="3" y="76"/>
                    <a:pt x="5" y="78"/>
                    <a:pt x="7" y="79"/>
                  </a:cubicBezTo>
                  <a:cubicBezTo>
                    <a:pt x="15" y="83"/>
                    <a:pt x="25" y="82"/>
                    <a:pt x="33" y="82"/>
                  </a:cubicBezTo>
                  <a:cubicBezTo>
                    <a:pt x="43" y="83"/>
                    <a:pt x="53" y="83"/>
                    <a:pt x="62" y="83"/>
                  </a:cubicBezTo>
                  <a:cubicBezTo>
                    <a:pt x="65" y="83"/>
                    <a:pt x="68" y="83"/>
                    <a:pt x="71" y="82"/>
                  </a:cubicBezTo>
                  <a:cubicBezTo>
                    <a:pt x="78" y="82"/>
                    <a:pt x="86" y="82"/>
                    <a:pt x="93" y="80"/>
                  </a:cubicBezTo>
                  <a:cubicBezTo>
                    <a:pt x="100" y="77"/>
                    <a:pt x="106" y="74"/>
                    <a:pt x="112" y="70"/>
                  </a:cubicBezTo>
                  <a:cubicBezTo>
                    <a:pt x="114" y="69"/>
                    <a:pt x="115" y="68"/>
                    <a:pt x="117" y="66"/>
                  </a:cubicBezTo>
                  <a:cubicBezTo>
                    <a:pt x="118" y="65"/>
                    <a:pt x="119" y="64"/>
                    <a:pt x="120" y="63"/>
                  </a:cubicBezTo>
                  <a:cubicBezTo>
                    <a:pt x="122" y="61"/>
                    <a:pt x="123" y="60"/>
                    <a:pt x="124" y="58"/>
                  </a:cubicBezTo>
                  <a:cubicBezTo>
                    <a:pt x="124" y="57"/>
                    <a:pt x="124" y="56"/>
                    <a:pt x="125" y="55"/>
                  </a:cubicBezTo>
                  <a:cubicBezTo>
                    <a:pt x="125" y="55"/>
                    <a:pt x="126" y="54"/>
                    <a:pt x="127" y="53"/>
                  </a:cubicBezTo>
                  <a:cubicBezTo>
                    <a:pt x="131" y="49"/>
                    <a:pt x="134" y="45"/>
                    <a:pt x="136" y="40"/>
                  </a:cubicBezTo>
                  <a:cubicBezTo>
                    <a:pt x="137" y="40"/>
                    <a:pt x="137" y="39"/>
                    <a:pt x="137" y="38"/>
                  </a:cubicBezTo>
                  <a:cubicBezTo>
                    <a:pt x="137" y="38"/>
                    <a:pt x="137" y="37"/>
                    <a:pt x="137" y="37"/>
                  </a:cubicBezTo>
                  <a:cubicBezTo>
                    <a:pt x="137" y="36"/>
                    <a:pt x="139" y="34"/>
                    <a:pt x="139" y="33"/>
                  </a:cubicBezTo>
                  <a:cubicBezTo>
                    <a:pt x="141" y="30"/>
                    <a:pt x="142" y="27"/>
                    <a:pt x="143" y="25"/>
                  </a:cubicBezTo>
                  <a:cubicBezTo>
                    <a:pt x="144" y="23"/>
                    <a:pt x="144" y="21"/>
                    <a:pt x="143" y="20"/>
                  </a:cubicBezTo>
                  <a:cubicBezTo>
                    <a:pt x="142" y="14"/>
                    <a:pt x="135" y="18"/>
                    <a:pt x="132" y="20"/>
                  </a:cubicBezTo>
                  <a:cubicBezTo>
                    <a:pt x="127" y="23"/>
                    <a:pt x="123" y="27"/>
                    <a:pt x="119" y="31"/>
                  </a:cubicBezTo>
                  <a:cubicBezTo>
                    <a:pt x="118" y="28"/>
                    <a:pt x="114" y="25"/>
                    <a:pt x="111" y="23"/>
                  </a:cubicBezTo>
                  <a:cubicBezTo>
                    <a:pt x="109" y="21"/>
                    <a:pt x="108" y="20"/>
                    <a:pt x="106" y="19"/>
                  </a:cubicBezTo>
                  <a:cubicBezTo>
                    <a:pt x="105" y="19"/>
                    <a:pt x="104" y="18"/>
                    <a:pt x="103" y="18"/>
                  </a:cubicBezTo>
                  <a:cubicBezTo>
                    <a:pt x="102" y="17"/>
                    <a:pt x="100" y="17"/>
                    <a:pt x="100" y="16"/>
                  </a:cubicBezTo>
                  <a:cubicBezTo>
                    <a:pt x="99" y="15"/>
                    <a:pt x="99" y="15"/>
                    <a:pt x="99" y="14"/>
                  </a:cubicBezTo>
                  <a:cubicBezTo>
                    <a:pt x="99" y="11"/>
                    <a:pt x="99" y="7"/>
                    <a:pt x="98" y="4"/>
                  </a:cubicBezTo>
                  <a:cubicBezTo>
                    <a:pt x="97" y="1"/>
                    <a:pt x="94" y="0"/>
                    <a:pt x="91" y="1"/>
                  </a:cubicBezTo>
                  <a:cubicBezTo>
                    <a:pt x="89" y="1"/>
                    <a:pt x="87" y="3"/>
                    <a:pt x="86" y="4"/>
                  </a:cubicBezTo>
                  <a:cubicBezTo>
                    <a:pt x="82" y="8"/>
                    <a:pt x="79" y="12"/>
                    <a:pt x="78" y="17"/>
                  </a:cubicBezTo>
                  <a:cubicBezTo>
                    <a:pt x="78" y="18"/>
                    <a:pt x="78" y="19"/>
                    <a:pt x="77" y="20"/>
                  </a:cubicBezTo>
                  <a:cubicBezTo>
                    <a:pt x="77" y="21"/>
                    <a:pt x="77" y="22"/>
                    <a:pt x="77" y="23"/>
                  </a:cubicBezTo>
                  <a:cubicBezTo>
                    <a:pt x="76" y="23"/>
                    <a:pt x="73" y="23"/>
                    <a:pt x="72" y="24"/>
                  </a:cubicBezTo>
                  <a:cubicBezTo>
                    <a:pt x="69" y="24"/>
                    <a:pt x="66" y="25"/>
                    <a:pt x="64" y="26"/>
                  </a:cubicBezTo>
                  <a:cubicBezTo>
                    <a:pt x="58" y="29"/>
                    <a:pt x="53" y="33"/>
                    <a:pt x="49" y="37"/>
                  </a:cubicBezTo>
                  <a:cubicBezTo>
                    <a:pt x="48" y="38"/>
                    <a:pt x="47" y="40"/>
                    <a:pt x="46" y="41"/>
                  </a:cubicBezTo>
                  <a:cubicBezTo>
                    <a:pt x="43" y="41"/>
                    <a:pt x="39" y="41"/>
                    <a:pt x="35" y="41"/>
                  </a:cubicBezTo>
                  <a:cubicBezTo>
                    <a:pt x="31" y="41"/>
                    <a:pt x="28" y="42"/>
                    <a:pt x="25" y="43"/>
                  </a:cubicBezTo>
                  <a:cubicBezTo>
                    <a:pt x="23" y="44"/>
                    <a:pt x="22" y="45"/>
                    <a:pt x="20" y="46"/>
                  </a:cubicBezTo>
                  <a:cubicBezTo>
                    <a:pt x="18" y="47"/>
                    <a:pt x="16" y="47"/>
                    <a:pt x="15" y="47"/>
                  </a:cubicBezTo>
                  <a:cubicBezTo>
                    <a:pt x="12" y="48"/>
                    <a:pt x="10" y="49"/>
                    <a:pt x="8" y="51"/>
                  </a:cubicBezTo>
                  <a:cubicBezTo>
                    <a:pt x="8" y="52"/>
                    <a:pt x="7" y="52"/>
                    <a:pt x="6" y="53"/>
                  </a:cubicBezTo>
                  <a:close/>
                  <a:moveTo>
                    <a:pt x="96" y="48"/>
                  </a:moveTo>
                  <a:cubicBezTo>
                    <a:pt x="94" y="46"/>
                    <a:pt x="95" y="43"/>
                    <a:pt x="94" y="41"/>
                  </a:cubicBezTo>
                  <a:cubicBezTo>
                    <a:pt x="94" y="38"/>
                    <a:pt x="94" y="35"/>
                    <a:pt x="94" y="32"/>
                  </a:cubicBezTo>
                  <a:cubicBezTo>
                    <a:pt x="95" y="32"/>
                    <a:pt x="96" y="32"/>
                    <a:pt x="96" y="33"/>
                  </a:cubicBezTo>
                  <a:cubicBezTo>
                    <a:pt x="100" y="36"/>
                    <a:pt x="104" y="39"/>
                    <a:pt x="107" y="43"/>
                  </a:cubicBezTo>
                  <a:cubicBezTo>
                    <a:pt x="107" y="43"/>
                    <a:pt x="108" y="43"/>
                    <a:pt x="108" y="44"/>
                  </a:cubicBezTo>
                  <a:cubicBezTo>
                    <a:pt x="108" y="44"/>
                    <a:pt x="107" y="45"/>
                    <a:pt x="107" y="45"/>
                  </a:cubicBezTo>
                  <a:cubicBezTo>
                    <a:pt x="105" y="47"/>
                    <a:pt x="104" y="48"/>
                    <a:pt x="101" y="49"/>
                  </a:cubicBezTo>
                  <a:cubicBezTo>
                    <a:pt x="100" y="49"/>
                    <a:pt x="97" y="49"/>
                    <a:pt x="96" y="48"/>
                  </a:cubicBezTo>
                  <a:close/>
                </a:path>
              </a:pathLst>
            </a:custGeom>
            <a:solidFill>
              <a:srgbClr val="CD88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3755563" y="3256738"/>
              <a:ext cx="34310" cy="54891"/>
            </a:xfrm>
            <a:custGeom>
              <a:avLst/>
              <a:gdLst/>
              <a:ahLst/>
              <a:cxnLst/>
              <a:rect l="l" t="t" r="r" b="b"/>
              <a:pathLst>
                <a:path w="14" h="21" extrusionOk="0">
                  <a:moveTo>
                    <a:pt x="0" y="8"/>
                  </a:moveTo>
                  <a:cubicBezTo>
                    <a:pt x="2" y="2"/>
                    <a:pt x="9" y="0"/>
                    <a:pt x="14" y="4"/>
                  </a:cubicBezTo>
                  <a:cubicBezTo>
                    <a:pt x="14" y="4"/>
                    <a:pt x="14" y="4"/>
                    <a:pt x="13" y="4"/>
                  </a:cubicBezTo>
                  <a:cubicBezTo>
                    <a:pt x="13" y="5"/>
                    <a:pt x="12" y="5"/>
                    <a:pt x="12" y="4"/>
                  </a:cubicBezTo>
                  <a:cubicBezTo>
                    <a:pt x="10" y="3"/>
                    <a:pt x="7" y="2"/>
                    <a:pt x="5" y="4"/>
                  </a:cubicBezTo>
                  <a:cubicBezTo>
                    <a:pt x="2" y="6"/>
                    <a:pt x="2" y="10"/>
                    <a:pt x="3" y="13"/>
                  </a:cubicBezTo>
                  <a:cubicBezTo>
                    <a:pt x="4" y="15"/>
                    <a:pt x="5" y="17"/>
                    <a:pt x="6" y="18"/>
                  </a:cubicBezTo>
                  <a:cubicBezTo>
                    <a:pt x="6" y="19"/>
                    <a:pt x="7" y="19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1"/>
                    <a:pt x="5" y="20"/>
                    <a:pt x="5" y="20"/>
                  </a:cubicBezTo>
                  <a:cubicBezTo>
                    <a:pt x="3" y="19"/>
                    <a:pt x="3" y="18"/>
                    <a:pt x="2" y="16"/>
                  </a:cubicBezTo>
                  <a:cubicBezTo>
                    <a:pt x="1" y="14"/>
                    <a:pt x="0" y="11"/>
                    <a:pt x="0" y="8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3728116" y="3263597"/>
              <a:ext cx="13723" cy="54891"/>
            </a:xfrm>
            <a:custGeom>
              <a:avLst/>
              <a:gdLst/>
              <a:ahLst/>
              <a:cxnLst/>
              <a:rect l="l" t="t" r="r" b="b"/>
              <a:pathLst>
                <a:path w="4" h="20" extrusionOk="0">
                  <a:moveTo>
                    <a:pt x="1" y="1"/>
                  </a:moveTo>
                  <a:cubicBezTo>
                    <a:pt x="2" y="0"/>
                    <a:pt x="4" y="0"/>
                    <a:pt x="4" y="1"/>
                  </a:cubicBezTo>
                  <a:cubicBezTo>
                    <a:pt x="2" y="7"/>
                    <a:pt x="2" y="13"/>
                    <a:pt x="3" y="19"/>
                  </a:cubicBezTo>
                  <a:cubicBezTo>
                    <a:pt x="3" y="20"/>
                    <a:pt x="1" y="20"/>
                    <a:pt x="1" y="19"/>
                  </a:cubicBezTo>
                  <a:cubicBezTo>
                    <a:pt x="0" y="13"/>
                    <a:pt x="0" y="7"/>
                    <a:pt x="1" y="1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3632055" y="3339074"/>
              <a:ext cx="82338" cy="34309"/>
            </a:xfrm>
            <a:custGeom>
              <a:avLst/>
              <a:gdLst/>
              <a:ahLst/>
              <a:cxnLst/>
              <a:rect l="l" t="t" r="r" b="b"/>
              <a:pathLst>
                <a:path w="32" h="13" extrusionOk="0">
                  <a:moveTo>
                    <a:pt x="1" y="5"/>
                  </a:moveTo>
                  <a:cubicBezTo>
                    <a:pt x="12" y="0"/>
                    <a:pt x="23" y="5"/>
                    <a:pt x="31" y="12"/>
                  </a:cubicBezTo>
                  <a:cubicBezTo>
                    <a:pt x="32" y="12"/>
                    <a:pt x="29" y="13"/>
                    <a:pt x="29" y="12"/>
                  </a:cubicBezTo>
                  <a:cubicBezTo>
                    <a:pt x="22" y="7"/>
                    <a:pt x="12" y="1"/>
                    <a:pt x="3" y="6"/>
                  </a:cubicBezTo>
                  <a:cubicBezTo>
                    <a:pt x="2" y="6"/>
                    <a:pt x="0" y="6"/>
                    <a:pt x="1" y="5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3707530" y="3359656"/>
              <a:ext cx="144094" cy="48032"/>
            </a:xfrm>
            <a:custGeom>
              <a:avLst/>
              <a:gdLst/>
              <a:ahLst/>
              <a:cxnLst/>
              <a:rect l="l" t="t" r="r" b="b"/>
              <a:pathLst>
                <a:path w="55" h="19" extrusionOk="0">
                  <a:moveTo>
                    <a:pt x="1" y="18"/>
                  </a:moveTo>
                  <a:cubicBezTo>
                    <a:pt x="7" y="17"/>
                    <a:pt x="13" y="17"/>
                    <a:pt x="18" y="16"/>
                  </a:cubicBezTo>
                  <a:cubicBezTo>
                    <a:pt x="23" y="14"/>
                    <a:pt x="28" y="11"/>
                    <a:pt x="32" y="8"/>
                  </a:cubicBezTo>
                  <a:cubicBezTo>
                    <a:pt x="35" y="7"/>
                    <a:pt x="37" y="5"/>
                    <a:pt x="39" y="4"/>
                  </a:cubicBezTo>
                  <a:cubicBezTo>
                    <a:pt x="41" y="3"/>
                    <a:pt x="43" y="1"/>
                    <a:pt x="45" y="1"/>
                  </a:cubicBezTo>
                  <a:cubicBezTo>
                    <a:pt x="49" y="0"/>
                    <a:pt x="54" y="2"/>
                    <a:pt x="55" y="7"/>
                  </a:cubicBezTo>
                  <a:cubicBezTo>
                    <a:pt x="55" y="7"/>
                    <a:pt x="53" y="8"/>
                    <a:pt x="53" y="7"/>
                  </a:cubicBezTo>
                  <a:cubicBezTo>
                    <a:pt x="52" y="5"/>
                    <a:pt x="51" y="3"/>
                    <a:pt x="48" y="2"/>
                  </a:cubicBezTo>
                  <a:cubicBezTo>
                    <a:pt x="46" y="1"/>
                    <a:pt x="43" y="3"/>
                    <a:pt x="41" y="4"/>
                  </a:cubicBezTo>
                  <a:cubicBezTo>
                    <a:pt x="37" y="7"/>
                    <a:pt x="33" y="10"/>
                    <a:pt x="29" y="12"/>
                  </a:cubicBezTo>
                  <a:cubicBezTo>
                    <a:pt x="25" y="14"/>
                    <a:pt x="20" y="16"/>
                    <a:pt x="16" y="17"/>
                  </a:cubicBezTo>
                  <a:cubicBezTo>
                    <a:pt x="11" y="19"/>
                    <a:pt x="6" y="18"/>
                    <a:pt x="1" y="19"/>
                  </a:cubicBezTo>
                  <a:cubicBezTo>
                    <a:pt x="0" y="19"/>
                    <a:pt x="0" y="18"/>
                    <a:pt x="1" y="18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3741840" y="3304765"/>
              <a:ext cx="144094" cy="82336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0" y="30"/>
                  </a:moveTo>
                  <a:cubicBezTo>
                    <a:pt x="5" y="28"/>
                    <a:pt x="10" y="25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8" y="20"/>
                    <a:pt x="22" y="16"/>
                    <a:pt x="25" y="12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8" y="0"/>
                    <a:pt x="38" y="1"/>
                  </a:cubicBezTo>
                  <a:cubicBezTo>
                    <a:pt x="34" y="5"/>
                    <a:pt x="30" y="9"/>
                    <a:pt x="27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9" y="11"/>
                    <a:pt x="31" y="9"/>
                    <a:pt x="34" y="7"/>
                  </a:cubicBezTo>
                  <a:cubicBezTo>
                    <a:pt x="36" y="6"/>
                    <a:pt x="37" y="4"/>
                    <a:pt x="39" y="3"/>
                  </a:cubicBezTo>
                  <a:cubicBezTo>
                    <a:pt x="41" y="2"/>
                    <a:pt x="42" y="1"/>
                    <a:pt x="44" y="0"/>
                  </a:cubicBezTo>
                  <a:cubicBezTo>
                    <a:pt x="48" y="0"/>
                    <a:pt x="52" y="2"/>
                    <a:pt x="54" y="6"/>
                  </a:cubicBezTo>
                  <a:cubicBezTo>
                    <a:pt x="55" y="6"/>
                    <a:pt x="52" y="7"/>
                    <a:pt x="52" y="6"/>
                  </a:cubicBezTo>
                  <a:cubicBezTo>
                    <a:pt x="51" y="4"/>
                    <a:pt x="49" y="2"/>
                    <a:pt x="46" y="1"/>
                  </a:cubicBezTo>
                  <a:cubicBezTo>
                    <a:pt x="44" y="1"/>
                    <a:pt x="41" y="3"/>
                    <a:pt x="39" y="5"/>
                  </a:cubicBezTo>
                  <a:cubicBezTo>
                    <a:pt x="35" y="8"/>
                    <a:pt x="31" y="11"/>
                    <a:pt x="27" y="15"/>
                  </a:cubicBezTo>
                  <a:cubicBezTo>
                    <a:pt x="20" y="21"/>
                    <a:pt x="11" y="27"/>
                    <a:pt x="2" y="31"/>
                  </a:cubicBezTo>
                  <a:cubicBezTo>
                    <a:pt x="2" y="31"/>
                    <a:pt x="1" y="31"/>
                    <a:pt x="0" y="31"/>
                  </a:cubicBezTo>
                  <a:cubicBezTo>
                    <a:pt x="0" y="31"/>
                    <a:pt x="0" y="30"/>
                    <a:pt x="0" y="30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3556575" y="3380243"/>
              <a:ext cx="41169" cy="54891"/>
            </a:xfrm>
            <a:custGeom>
              <a:avLst/>
              <a:gdLst/>
              <a:ahLst/>
              <a:cxnLst/>
              <a:rect l="l" t="t" r="r" b="b"/>
              <a:pathLst>
                <a:path w="15" h="23" extrusionOk="0">
                  <a:moveTo>
                    <a:pt x="6" y="0"/>
                  </a:moveTo>
                  <a:cubicBezTo>
                    <a:pt x="6" y="0"/>
                    <a:pt x="8" y="0"/>
                    <a:pt x="8" y="1"/>
                  </a:cubicBezTo>
                  <a:cubicBezTo>
                    <a:pt x="5" y="4"/>
                    <a:pt x="3" y="9"/>
                    <a:pt x="4" y="13"/>
                  </a:cubicBezTo>
                  <a:cubicBezTo>
                    <a:pt x="4" y="16"/>
                    <a:pt x="6" y="17"/>
                    <a:pt x="7" y="19"/>
                  </a:cubicBezTo>
                  <a:cubicBezTo>
                    <a:pt x="9" y="20"/>
                    <a:pt x="11" y="21"/>
                    <a:pt x="13" y="22"/>
                  </a:cubicBezTo>
                  <a:cubicBezTo>
                    <a:pt x="15" y="22"/>
                    <a:pt x="13" y="23"/>
                    <a:pt x="12" y="23"/>
                  </a:cubicBezTo>
                  <a:cubicBezTo>
                    <a:pt x="8" y="21"/>
                    <a:pt x="3" y="19"/>
                    <a:pt x="2" y="14"/>
                  </a:cubicBezTo>
                  <a:cubicBezTo>
                    <a:pt x="0" y="9"/>
                    <a:pt x="2" y="4"/>
                    <a:pt x="6" y="0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2897865" y="2577458"/>
              <a:ext cx="768497" cy="898843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4" y="108"/>
                  </a:moveTo>
                  <a:cubicBezTo>
                    <a:pt x="4" y="104"/>
                    <a:pt x="5" y="99"/>
                    <a:pt x="5" y="95"/>
                  </a:cubicBezTo>
                  <a:cubicBezTo>
                    <a:pt x="6" y="86"/>
                    <a:pt x="9" y="78"/>
                    <a:pt x="13" y="70"/>
                  </a:cubicBezTo>
                  <a:cubicBezTo>
                    <a:pt x="18" y="57"/>
                    <a:pt x="24" y="45"/>
                    <a:pt x="27" y="31"/>
                  </a:cubicBezTo>
                  <a:cubicBezTo>
                    <a:pt x="30" y="21"/>
                    <a:pt x="31" y="11"/>
                    <a:pt x="39" y="3"/>
                  </a:cubicBezTo>
                  <a:cubicBezTo>
                    <a:pt x="42" y="0"/>
                    <a:pt x="47" y="0"/>
                    <a:pt x="50" y="3"/>
                  </a:cubicBezTo>
                  <a:cubicBezTo>
                    <a:pt x="51" y="5"/>
                    <a:pt x="51" y="6"/>
                    <a:pt x="52" y="7"/>
                  </a:cubicBezTo>
                  <a:cubicBezTo>
                    <a:pt x="60" y="26"/>
                    <a:pt x="69" y="45"/>
                    <a:pt x="75" y="64"/>
                  </a:cubicBezTo>
                  <a:cubicBezTo>
                    <a:pt x="78" y="71"/>
                    <a:pt x="80" y="79"/>
                    <a:pt x="82" y="86"/>
                  </a:cubicBezTo>
                  <a:cubicBezTo>
                    <a:pt x="87" y="101"/>
                    <a:pt x="94" y="115"/>
                    <a:pt x="100" y="129"/>
                  </a:cubicBezTo>
                  <a:cubicBezTo>
                    <a:pt x="106" y="142"/>
                    <a:pt x="111" y="154"/>
                    <a:pt x="119" y="166"/>
                  </a:cubicBezTo>
                  <a:cubicBezTo>
                    <a:pt x="127" y="178"/>
                    <a:pt x="137" y="185"/>
                    <a:pt x="148" y="194"/>
                  </a:cubicBezTo>
                  <a:cubicBezTo>
                    <a:pt x="171" y="211"/>
                    <a:pt x="196" y="227"/>
                    <a:pt x="222" y="240"/>
                  </a:cubicBezTo>
                  <a:cubicBezTo>
                    <a:pt x="235" y="248"/>
                    <a:pt x="247" y="255"/>
                    <a:pt x="260" y="263"/>
                  </a:cubicBezTo>
                  <a:cubicBezTo>
                    <a:pt x="265" y="267"/>
                    <a:pt x="298" y="283"/>
                    <a:pt x="290" y="292"/>
                  </a:cubicBezTo>
                  <a:cubicBezTo>
                    <a:pt x="288" y="294"/>
                    <a:pt x="285" y="295"/>
                    <a:pt x="282" y="296"/>
                  </a:cubicBezTo>
                  <a:cubicBezTo>
                    <a:pt x="273" y="299"/>
                    <a:pt x="264" y="304"/>
                    <a:pt x="258" y="311"/>
                  </a:cubicBezTo>
                  <a:cubicBezTo>
                    <a:pt x="253" y="317"/>
                    <a:pt x="251" y="325"/>
                    <a:pt x="251" y="332"/>
                  </a:cubicBezTo>
                  <a:cubicBezTo>
                    <a:pt x="251" y="339"/>
                    <a:pt x="257" y="342"/>
                    <a:pt x="261" y="346"/>
                  </a:cubicBezTo>
                  <a:cubicBezTo>
                    <a:pt x="250" y="347"/>
                    <a:pt x="238" y="344"/>
                    <a:pt x="227" y="339"/>
                  </a:cubicBezTo>
                  <a:cubicBezTo>
                    <a:pt x="175" y="317"/>
                    <a:pt x="125" y="289"/>
                    <a:pt x="83" y="252"/>
                  </a:cubicBezTo>
                  <a:cubicBezTo>
                    <a:pt x="78" y="247"/>
                    <a:pt x="73" y="243"/>
                    <a:pt x="69" y="238"/>
                  </a:cubicBezTo>
                  <a:cubicBezTo>
                    <a:pt x="65" y="234"/>
                    <a:pt x="61" y="229"/>
                    <a:pt x="57" y="224"/>
                  </a:cubicBezTo>
                  <a:cubicBezTo>
                    <a:pt x="45" y="210"/>
                    <a:pt x="35" y="195"/>
                    <a:pt x="25" y="180"/>
                  </a:cubicBezTo>
                  <a:cubicBezTo>
                    <a:pt x="20" y="173"/>
                    <a:pt x="15" y="165"/>
                    <a:pt x="10" y="157"/>
                  </a:cubicBezTo>
                  <a:cubicBezTo>
                    <a:pt x="7" y="151"/>
                    <a:pt x="2" y="146"/>
                    <a:pt x="1" y="138"/>
                  </a:cubicBezTo>
                  <a:cubicBezTo>
                    <a:pt x="0" y="134"/>
                    <a:pt x="1" y="131"/>
                    <a:pt x="1" y="127"/>
                  </a:cubicBezTo>
                  <a:cubicBezTo>
                    <a:pt x="2" y="121"/>
                    <a:pt x="3" y="114"/>
                    <a:pt x="4" y="1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2067619" y="2378480"/>
              <a:ext cx="988064" cy="1138992"/>
            </a:xfrm>
            <a:custGeom>
              <a:avLst/>
              <a:gdLst/>
              <a:ahLst/>
              <a:cxnLst/>
              <a:rect l="l" t="t" r="r" b="b"/>
              <a:pathLst>
                <a:path w="381" h="440" extrusionOk="0">
                  <a:moveTo>
                    <a:pt x="339" y="217"/>
                  </a:moveTo>
                  <a:cubicBezTo>
                    <a:pt x="342" y="206"/>
                    <a:pt x="348" y="195"/>
                    <a:pt x="353" y="184"/>
                  </a:cubicBezTo>
                  <a:cubicBezTo>
                    <a:pt x="365" y="158"/>
                    <a:pt x="381" y="128"/>
                    <a:pt x="376" y="99"/>
                  </a:cubicBezTo>
                  <a:cubicBezTo>
                    <a:pt x="375" y="92"/>
                    <a:pt x="372" y="84"/>
                    <a:pt x="367" y="78"/>
                  </a:cubicBezTo>
                  <a:cubicBezTo>
                    <a:pt x="363" y="71"/>
                    <a:pt x="356" y="69"/>
                    <a:pt x="349" y="66"/>
                  </a:cubicBezTo>
                  <a:cubicBezTo>
                    <a:pt x="340" y="62"/>
                    <a:pt x="332" y="58"/>
                    <a:pt x="323" y="55"/>
                  </a:cubicBezTo>
                  <a:cubicBezTo>
                    <a:pt x="312" y="50"/>
                    <a:pt x="301" y="44"/>
                    <a:pt x="291" y="39"/>
                  </a:cubicBezTo>
                  <a:cubicBezTo>
                    <a:pt x="281" y="33"/>
                    <a:pt x="272" y="26"/>
                    <a:pt x="262" y="20"/>
                  </a:cubicBezTo>
                  <a:cubicBezTo>
                    <a:pt x="251" y="13"/>
                    <a:pt x="239" y="8"/>
                    <a:pt x="228" y="4"/>
                  </a:cubicBezTo>
                  <a:cubicBezTo>
                    <a:pt x="223" y="2"/>
                    <a:pt x="217" y="0"/>
                    <a:pt x="212" y="0"/>
                  </a:cubicBezTo>
                  <a:cubicBezTo>
                    <a:pt x="203" y="0"/>
                    <a:pt x="196" y="4"/>
                    <a:pt x="190" y="10"/>
                  </a:cubicBezTo>
                  <a:cubicBezTo>
                    <a:pt x="185" y="4"/>
                    <a:pt x="178" y="0"/>
                    <a:pt x="169" y="0"/>
                  </a:cubicBezTo>
                  <a:cubicBezTo>
                    <a:pt x="163" y="0"/>
                    <a:pt x="158" y="2"/>
                    <a:pt x="153" y="4"/>
                  </a:cubicBezTo>
                  <a:cubicBezTo>
                    <a:pt x="141" y="8"/>
                    <a:pt x="130" y="13"/>
                    <a:pt x="119" y="20"/>
                  </a:cubicBezTo>
                  <a:cubicBezTo>
                    <a:pt x="109" y="26"/>
                    <a:pt x="100" y="33"/>
                    <a:pt x="90" y="39"/>
                  </a:cubicBezTo>
                  <a:cubicBezTo>
                    <a:pt x="79" y="44"/>
                    <a:pt x="68" y="50"/>
                    <a:pt x="57" y="55"/>
                  </a:cubicBezTo>
                  <a:cubicBezTo>
                    <a:pt x="49" y="58"/>
                    <a:pt x="40" y="62"/>
                    <a:pt x="32" y="66"/>
                  </a:cubicBezTo>
                  <a:cubicBezTo>
                    <a:pt x="25" y="69"/>
                    <a:pt x="18" y="71"/>
                    <a:pt x="13" y="78"/>
                  </a:cubicBezTo>
                  <a:cubicBezTo>
                    <a:pt x="9" y="84"/>
                    <a:pt x="6" y="92"/>
                    <a:pt x="5" y="99"/>
                  </a:cubicBezTo>
                  <a:cubicBezTo>
                    <a:pt x="0" y="128"/>
                    <a:pt x="16" y="158"/>
                    <a:pt x="28" y="184"/>
                  </a:cubicBezTo>
                  <a:cubicBezTo>
                    <a:pt x="33" y="195"/>
                    <a:pt x="38" y="206"/>
                    <a:pt x="41" y="217"/>
                  </a:cubicBezTo>
                  <a:cubicBezTo>
                    <a:pt x="45" y="230"/>
                    <a:pt x="45" y="243"/>
                    <a:pt x="46" y="256"/>
                  </a:cubicBezTo>
                  <a:cubicBezTo>
                    <a:pt x="47" y="281"/>
                    <a:pt x="47" y="306"/>
                    <a:pt x="46" y="331"/>
                  </a:cubicBezTo>
                  <a:cubicBezTo>
                    <a:pt x="45" y="345"/>
                    <a:pt x="44" y="359"/>
                    <a:pt x="43" y="373"/>
                  </a:cubicBezTo>
                  <a:cubicBezTo>
                    <a:pt x="41" y="387"/>
                    <a:pt x="39" y="401"/>
                    <a:pt x="42" y="415"/>
                  </a:cubicBezTo>
                  <a:cubicBezTo>
                    <a:pt x="42" y="415"/>
                    <a:pt x="42" y="415"/>
                    <a:pt x="42" y="415"/>
                  </a:cubicBezTo>
                  <a:cubicBezTo>
                    <a:pt x="42" y="416"/>
                    <a:pt x="42" y="416"/>
                    <a:pt x="42" y="417"/>
                  </a:cubicBezTo>
                  <a:cubicBezTo>
                    <a:pt x="42" y="417"/>
                    <a:pt x="42" y="417"/>
                    <a:pt x="42" y="417"/>
                  </a:cubicBezTo>
                  <a:cubicBezTo>
                    <a:pt x="43" y="417"/>
                    <a:pt x="43" y="417"/>
                    <a:pt x="43" y="417"/>
                  </a:cubicBezTo>
                  <a:cubicBezTo>
                    <a:pt x="57" y="426"/>
                    <a:pt x="72" y="433"/>
                    <a:pt x="89" y="436"/>
                  </a:cubicBezTo>
                  <a:cubicBezTo>
                    <a:pt x="109" y="440"/>
                    <a:pt x="131" y="439"/>
                    <a:pt x="152" y="439"/>
                  </a:cubicBezTo>
                  <a:cubicBezTo>
                    <a:pt x="162" y="440"/>
                    <a:pt x="172" y="440"/>
                    <a:pt x="182" y="439"/>
                  </a:cubicBezTo>
                  <a:cubicBezTo>
                    <a:pt x="185" y="439"/>
                    <a:pt x="188" y="438"/>
                    <a:pt x="190" y="437"/>
                  </a:cubicBezTo>
                  <a:cubicBezTo>
                    <a:pt x="193" y="438"/>
                    <a:pt x="196" y="439"/>
                    <a:pt x="199" y="439"/>
                  </a:cubicBezTo>
                  <a:cubicBezTo>
                    <a:pt x="209" y="440"/>
                    <a:pt x="219" y="440"/>
                    <a:pt x="229" y="439"/>
                  </a:cubicBezTo>
                  <a:cubicBezTo>
                    <a:pt x="250" y="439"/>
                    <a:pt x="271" y="440"/>
                    <a:pt x="292" y="436"/>
                  </a:cubicBezTo>
                  <a:cubicBezTo>
                    <a:pt x="308" y="433"/>
                    <a:pt x="324" y="426"/>
                    <a:pt x="338" y="417"/>
                  </a:cubicBezTo>
                  <a:cubicBezTo>
                    <a:pt x="338" y="417"/>
                    <a:pt x="338" y="417"/>
                    <a:pt x="338" y="417"/>
                  </a:cubicBezTo>
                  <a:cubicBezTo>
                    <a:pt x="338" y="417"/>
                    <a:pt x="338" y="417"/>
                    <a:pt x="338" y="417"/>
                  </a:cubicBezTo>
                  <a:cubicBezTo>
                    <a:pt x="339" y="416"/>
                    <a:pt x="339" y="416"/>
                    <a:pt x="339" y="415"/>
                  </a:cubicBezTo>
                  <a:cubicBezTo>
                    <a:pt x="339" y="415"/>
                    <a:pt x="339" y="415"/>
                    <a:pt x="339" y="415"/>
                  </a:cubicBezTo>
                  <a:cubicBezTo>
                    <a:pt x="342" y="401"/>
                    <a:pt x="339" y="387"/>
                    <a:pt x="338" y="373"/>
                  </a:cubicBezTo>
                  <a:cubicBezTo>
                    <a:pt x="337" y="359"/>
                    <a:pt x="335" y="345"/>
                    <a:pt x="335" y="331"/>
                  </a:cubicBezTo>
                  <a:cubicBezTo>
                    <a:pt x="334" y="306"/>
                    <a:pt x="334" y="281"/>
                    <a:pt x="335" y="256"/>
                  </a:cubicBezTo>
                  <a:cubicBezTo>
                    <a:pt x="335" y="243"/>
                    <a:pt x="336" y="230"/>
                    <a:pt x="339" y="2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2472449" y="3270460"/>
              <a:ext cx="994929" cy="617526"/>
            </a:xfrm>
            <a:custGeom>
              <a:avLst/>
              <a:gdLst/>
              <a:ahLst/>
              <a:cxnLst/>
              <a:rect l="l" t="t" r="r" b="b"/>
              <a:pathLst>
                <a:path w="386" h="237" extrusionOk="0">
                  <a:moveTo>
                    <a:pt x="87" y="146"/>
                  </a:moveTo>
                  <a:cubicBezTo>
                    <a:pt x="137" y="116"/>
                    <a:pt x="186" y="85"/>
                    <a:pt x="231" y="47"/>
                  </a:cubicBezTo>
                  <a:cubicBezTo>
                    <a:pt x="245" y="34"/>
                    <a:pt x="260" y="21"/>
                    <a:pt x="277" y="13"/>
                  </a:cubicBezTo>
                  <a:cubicBezTo>
                    <a:pt x="292" y="6"/>
                    <a:pt x="314" y="0"/>
                    <a:pt x="329" y="6"/>
                  </a:cubicBezTo>
                  <a:cubicBezTo>
                    <a:pt x="343" y="11"/>
                    <a:pt x="359" y="21"/>
                    <a:pt x="369" y="32"/>
                  </a:cubicBezTo>
                  <a:cubicBezTo>
                    <a:pt x="379" y="43"/>
                    <a:pt x="386" y="59"/>
                    <a:pt x="384" y="74"/>
                  </a:cubicBezTo>
                  <a:cubicBezTo>
                    <a:pt x="381" y="95"/>
                    <a:pt x="367" y="112"/>
                    <a:pt x="353" y="127"/>
                  </a:cubicBezTo>
                  <a:cubicBezTo>
                    <a:pt x="345" y="135"/>
                    <a:pt x="337" y="143"/>
                    <a:pt x="329" y="150"/>
                  </a:cubicBezTo>
                  <a:cubicBezTo>
                    <a:pt x="308" y="166"/>
                    <a:pt x="282" y="176"/>
                    <a:pt x="259" y="188"/>
                  </a:cubicBezTo>
                  <a:cubicBezTo>
                    <a:pt x="234" y="202"/>
                    <a:pt x="205" y="211"/>
                    <a:pt x="177" y="218"/>
                  </a:cubicBezTo>
                  <a:cubicBezTo>
                    <a:pt x="164" y="222"/>
                    <a:pt x="150" y="225"/>
                    <a:pt x="136" y="227"/>
                  </a:cubicBezTo>
                  <a:cubicBezTo>
                    <a:pt x="112" y="232"/>
                    <a:pt x="87" y="235"/>
                    <a:pt x="62" y="236"/>
                  </a:cubicBezTo>
                  <a:cubicBezTo>
                    <a:pt x="56" y="237"/>
                    <a:pt x="50" y="237"/>
                    <a:pt x="44" y="236"/>
                  </a:cubicBezTo>
                  <a:cubicBezTo>
                    <a:pt x="31" y="233"/>
                    <a:pt x="25" y="225"/>
                    <a:pt x="16" y="216"/>
                  </a:cubicBezTo>
                  <a:cubicBezTo>
                    <a:pt x="7" y="209"/>
                    <a:pt x="0" y="198"/>
                    <a:pt x="5" y="187"/>
                  </a:cubicBezTo>
                  <a:cubicBezTo>
                    <a:pt x="12" y="172"/>
                    <a:pt x="38" y="171"/>
                    <a:pt x="50" y="165"/>
                  </a:cubicBezTo>
                  <a:cubicBezTo>
                    <a:pt x="63" y="160"/>
                    <a:pt x="75" y="153"/>
                    <a:pt x="87" y="1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1669648" y="3284183"/>
              <a:ext cx="1633055" cy="555774"/>
            </a:xfrm>
            <a:custGeom>
              <a:avLst/>
              <a:gdLst/>
              <a:ahLst/>
              <a:cxnLst/>
              <a:rect l="l" t="t" r="r" b="b"/>
              <a:pathLst>
                <a:path w="633" h="216" extrusionOk="0">
                  <a:moveTo>
                    <a:pt x="288" y="205"/>
                  </a:moveTo>
                  <a:cubicBezTo>
                    <a:pt x="268" y="201"/>
                    <a:pt x="248" y="195"/>
                    <a:pt x="229" y="189"/>
                  </a:cubicBezTo>
                  <a:cubicBezTo>
                    <a:pt x="207" y="182"/>
                    <a:pt x="185" y="174"/>
                    <a:pt x="162" y="166"/>
                  </a:cubicBezTo>
                  <a:cubicBezTo>
                    <a:pt x="123" y="153"/>
                    <a:pt x="82" y="143"/>
                    <a:pt x="50" y="116"/>
                  </a:cubicBezTo>
                  <a:cubicBezTo>
                    <a:pt x="31" y="101"/>
                    <a:pt x="17" y="81"/>
                    <a:pt x="9" y="59"/>
                  </a:cubicBezTo>
                  <a:cubicBezTo>
                    <a:pt x="5" y="50"/>
                    <a:pt x="0" y="44"/>
                    <a:pt x="2" y="33"/>
                  </a:cubicBezTo>
                  <a:cubicBezTo>
                    <a:pt x="7" y="12"/>
                    <a:pt x="32" y="3"/>
                    <a:pt x="51" y="2"/>
                  </a:cubicBezTo>
                  <a:cubicBezTo>
                    <a:pt x="60" y="1"/>
                    <a:pt x="71" y="0"/>
                    <a:pt x="79" y="2"/>
                  </a:cubicBezTo>
                  <a:cubicBezTo>
                    <a:pt x="90" y="5"/>
                    <a:pt x="99" y="8"/>
                    <a:pt x="110" y="10"/>
                  </a:cubicBezTo>
                  <a:cubicBezTo>
                    <a:pt x="131" y="15"/>
                    <a:pt x="152" y="23"/>
                    <a:pt x="173" y="30"/>
                  </a:cubicBezTo>
                  <a:cubicBezTo>
                    <a:pt x="182" y="34"/>
                    <a:pt x="191" y="37"/>
                    <a:pt x="200" y="41"/>
                  </a:cubicBezTo>
                  <a:cubicBezTo>
                    <a:pt x="213" y="46"/>
                    <a:pt x="226" y="50"/>
                    <a:pt x="240" y="54"/>
                  </a:cubicBezTo>
                  <a:cubicBezTo>
                    <a:pt x="308" y="73"/>
                    <a:pt x="384" y="79"/>
                    <a:pt x="451" y="54"/>
                  </a:cubicBezTo>
                  <a:cubicBezTo>
                    <a:pt x="483" y="41"/>
                    <a:pt x="516" y="29"/>
                    <a:pt x="548" y="17"/>
                  </a:cubicBezTo>
                  <a:cubicBezTo>
                    <a:pt x="563" y="11"/>
                    <a:pt x="579" y="5"/>
                    <a:pt x="595" y="2"/>
                  </a:cubicBezTo>
                  <a:cubicBezTo>
                    <a:pt x="607" y="0"/>
                    <a:pt x="620" y="0"/>
                    <a:pt x="628" y="10"/>
                  </a:cubicBezTo>
                  <a:cubicBezTo>
                    <a:pt x="633" y="17"/>
                    <a:pt x="633" y="25"/>
                    <a:pt x="632" y="33"/>
                  </a:cubicBezTo>
                  <a:cubicBezTo>
                    <a:pt x="630" y="52"/>
                    <a:pt x="622" y="70"/>
                    <a:pt x="609" y="84"/>
                  </a:cubicBezTo>
                  <a:cubicBezTo>
                    <a:pt x="599" y="95"/>
                    <a:pt x="587" y="105"/>
                    <a:pt x="576" y="114"/>
                  </a:cubicBezTo>
                  <a:cubicBezTo>
                    <a:pt x="565" y="124"/>
                    <a:pt x="555" y="136"/>
                    <a:pt x="543" y="146"/>
                  </a:cubicBezTo>
                  <a:cubicBezTo>
                    <a:pt x="522" y="162"/>
                    <a:pt x="496" y="172"/>
                    <a:pt x="473" y="184"/>
                  </a:cubicBezTo>
                  <a:cubicBezTo>
                    <a:pt x="448" y="198"/>
                    <a:pt x="421" y="209"/>
                    <a:pt x="392" y="213"/>
                  </a:cubicBezTo>
                  <a:cubicBezTo>
                    <a:pt x="362" y="216"/>
                    <a:pt x="332" y="213"/>
                    <a:pt x="303" y="208"/>
                  </a:cubicBezTo>
                  <a:cubicBezTo>
                    <a:pt x="298" y="207"/>
                    <a:pt x="293" y="206"/>
                    <a:pt x="288" y="2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2417556" y="2385339"/>
              <a:ext cx="308773" cy="610667"/>
            </a:xfrm>
            <a:custGeom>
              <a:avLst/>
              <a:gdLst/>
              <a:ahLst/>
              <a:cxnLst/>
              <a:rect l="l" t="t" r="r" b="b"/>
              <a:pathLst>
                <a:path w="120" h="237" extrusionOk="0">
                  <a:moveTo>
                    <a:pt x="120" y="48"/>
                  </a:moveTo>
                  <a:cubicBezTo>
                    <a:pt x="120" y="50"/>
                    <a:pt x="120" y="52"/>
                    <a:pt x="119" y="54"/>
                  </a:cubicBezTo>
                  <a:cubicBezTo>
                    <a:pt x="119" y="64"/>
                    <a:pt x="117" y="74"/>
                    <a:pt x="116" y="84"/>
                  </a:cubicBezTo>
                  <a:cubicBezTo>
                    <a:pt x="115" y="89"/>
                    <a:pt x="114" y="94"/>
                    <a:pt x="112" y="99"/>
                  </a:cubicBezTo>
                  <a:cubicBezTo>
                    <a:pt x="111" y="104"/>
                    <a:pt x="109" y="109"/>
                    <a:pt x="108" y="115"/>
                  </a:cubicBezTo>
                  <a:cubicBezTo>
                    <a:pt x="101" y="136"/>
                    <a:pt x="93" y="157"/>
                    <a:pt x="84" y="178"/>
                  </a:cubicBezTo>
                  <a:cubicBezTo>
                    <a:pt x="77" y="197"/>
                    <a:pt x="69" y="215"/>
                    <a:pt x="61" y="234"/>
                  </a:cubicBezTo>
                  <a:cubicBezTo>
                    <a:pt x="61" y="235"/>
                    <a:pt x="60" y="237"/>
                    <a:pt x="59" y="236"/>
                  </a:cubicBezTo>
                  <a:cubicBezTo>
                    <a:pt x="58" y="235"/>
                    <a:pt x="55" y="226"/>
                    <a:pt x="54" y="225"/>
                  </a:cubicBezTo>
                  <a:cubicBezTo>
                    <a:pt x="52" y="220"/>
                    <a:pt x="50" y="215"/>
                    <a:pt x="48" y="210"/>
                  </a:cubicBezTo>
                  <a:cubicBezTo>
                    <a:pt x="45" y="200"/>
                    <a:pt x="41" y="190"/>
                    <a:pt x="38" y="180"/>
                  </a:cubicBezTo>
                  <a:cubicBezTo>
                    <a:pt x="37" y="177"/>
                    <a:pt x="36" y="174"/>
                    <a:pt x="35" y="170"/>
                  </a:cubicBezTo>
                  <a:cubicBezTo>
                    <a:pt x="25" y="143"/>
                    <a:pt x="16" y="115"/>
                    <a:pt x="8" y="87"/>
                  </a:cubicBezTo>
                  <a:cubicBezTo>
                    <a:pt x="5" y="78"/>
                    <a:pt x="2" y="68"/>
                    <a:pt x="1" y="58"/>
                  </a:cubicBezTo>
                  <a:cubicBezTo>
                    <a:pt x="1" y="56"/>
                    <a:pt x="1" y="54"/>
                    <a:pt x="1" y="52"/>
                  </a:cubicBezTo>
                  <a:cubicBezTo>
                    <a:pt x="0" y="48"/>
                    <a:pt x="0" y="45"/>
                    <a:pt x="1" y="42"/>
                  </a:cubicBezTo>
                  <a:cubicBezTo>
                    <a:pt x="1" y="26"/>
                    <a:pt x="7" y="6"/>
                    <a:pt x="25" y="2"/>
                  </a:cubicBezTo>
                  <a:cubicBezTo>
                    <a:pt x="31" y="1"/>
                    <a:pt x="37" y="1"/>
                    <a:pt x="43" y="1"/>
                  </a:cubicBezTo>
                  <a:cubicBezTo>
                    <a:pt x="51" y="0"/>
                    <a:pt x="59" y="0"/>
                    <a:pt x="67" y="0"/>
                  </a:cubicBezTo>
                  <a:cubicBezTo>
                    <a:pt x="76" y="1"/>
                    <a:pt x="85" y="3"/>
                    <a:pt x="94" y="7"/>
                  </a:cubicBezTo>
                  <a:cubicBezTo>
                    <a:pt x="97" y="9"/>
                    <a:pt x="100" y="10"/>
                    <a:pt x="103" y="12"/>
                  </a:cubicBezTo>
                  <a:cubicBezTo>
                    <a:pt x="108" y="15"/>
                    <a:pt x="113" y="18"/>
                    <a:pt x="115" y="23"/>
                  </a:cubicBezTo>
                  <a:cubicBezTo>
                    <a:pt x="118" y="29"/>
                    <a:pt x="119" y="35"/>
                    <a:pt x="119" y="41"/>
                  </a:cubicBezTo>
                  <a:cubicBezTo>
                    <a:pt x="120" y="43"/>
                    <a:pt x="120" y="46"/>
                    <a:pt x="120" y="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2376387" y="1905042"/>
              <a:ext cx="377386" cy="377378"/>
            </a:xfrm>
            <a:custGeom>
              <a:avLst/>
              <a:gdLst/>
              <a:ahLst/>
              <a:cxnLst/>
              <a:rect l="l" t="t" r="r" b="b"/>
              <a:pathLst>
                <a:path w="147" h="145" extrusionOk="0">
                  <a:moveTo>
                    <a:pt x="0" y="70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0" y="77"/>
                    <a:pt x="0" y="84"/>
                    <a:pt x="1" y="91"/>
                  </a:cubicBezTo>
                  <a:cubicBezTo>
                    <a:pt x="2" y="97"/>
                    <a:pt x="4" y="103"/>
                    <a:pt x="6" y="110"/>
                  </a:cubicBezTo>
                  <a:cubicBezTo>
                    <a:pt x="6" y="111"/>
                    <a:pt x="7" y="113"/>
                    <a:pt x="8" y="115"/>
                  </a:cubicBezTo>
                  <a:cubicBezTo>
                    <a:pt x="10" y="120"/>
                    <a:pt x="14" y="126"/>
                    <a:pt x="18" y="130"/>
                  </a:cubicBezTo>
                  <a:cubicBezTo>
                    <a:pt x="23" y="135"/>
                    <a:pt x="30" y="138"/>
                    <a:pt x="37" y="140"/>
                  </a:cubicBezTo>
                  <a:cubicBezTo>
                    <a:pt x="46" y="144"/>
                    <a:pt x="55" y="145"/>
                    <a:pt x="64" y="145"/>
                  </a:cubicBezTo>
                  <a:cubicBezTo>
                    <a:pt x="72" y="145"/>
                    <a:pt x="79" y="145"/>
                    <a:pt x="86" y="144"/>
                  </a:cubicBezTo>
                  <a:cubicBezTo>
                    <a:pt x="95" y="143"/>
                    <a:pt x="104" y="141"/>
                    <a:pt x="112" y="138"/>
                  </a:cubicBezTo>
                  <a:cubicBezTo>
                    <a:pt x="121" y="135"/>
                    <a:pt x="135" y="129"/>
                    <a:pt x="138" y="119"/>
                  </a:cubicBezTo>
                  <a:cubicBezTo>
                    <a:pt x="141" y="105"/>
                    <a:pt x="144" y="90"/>
                    <a:pt x="145" y="76"/>
                  </a:cubicBezTo>
                  <a:cubicBezTo>
                    <a:pt x="147" y="63"/>
                    <a:pt x="141" y="49"/>
                    <a:pt x="134" y="38"/>
                  </a:cubicBezTo>
                  <a:cubicBezTo>
                    <a:pt x="127" y="26"/>
                    <a:pt x="118" y="16"/>
                    <a:pt x="109" y="6"/>
                  </a:cubicBezTo>
                  <a:cubicBezTo>
                    <a:pt x="107" y="5"/>
                    <a:pt x="105" y="3"/>
                    <a:pt x="103" y="2"/>
                  </a:cubicBezTo>
                  <a:cubicBezTo>
                    <a:pt x="101" y="1"/>
                    <a:pt x="98" y="0"/>
                    <a:pt x="96" y="1"/>
                  </a:cubicBezTo>
                  <a:cubicBezTo>
                    <a:pt x="93" y="3"/>
                    <a:pt x="94" y="7"/>
                    <a:pt x="94" y="9"/>
                  </a:cubicBezTo>
                  <a:cubicBezTo>
                    <a:pt x="90" y="7"/>
                    <a:pt x="85" y="6"/>
                    <a:pt x="81" y="4"/>
                  </a:cubicBezTo>
                  <a:cubicBezTo>
                    <a:pt x="77" y="3"/>
                    <a:pt x="72" y="1"/>
                    <a:pt x="68" y="2"/>
                  </a:cubicBezTo>
                  <a:cubicBezTo>
                    <a:pt x="65" y="2"/>
                    <a:pt x="63" y="3"/>
                    <a:pt x="60" y="3"/>
                  </a:cubicBezTo>
                  <a:cubicBezTo>
                    <a:pt x="58" y="3"/>
                    <a:pt x="55" y="3"/>
                    <a:pt x="53" y="4"/>
                  </a:cubicBezTo>
                  <a:cubicBezTo>
                    <a:pt x="46" y="4"/>
                    <a:pt x="39" y="7"/>
                    <a:pt x="32" y="9"/>
                  </a:cubicBezTo>
                  <a:cubicBezTo>
                    <a:pt x="32" y="9"/>
                    <a:pt x="31" y="10"/>
                    <a:pt x="30" y="10"/>
                  </a:cubicBezTo>
                  <a:cubicBezTo>
                    <a:pt x="29" y="12"/>
                    <a:pt x="31" y="14"/>
                    <a:pt x="32" y="16"/>
                  </a:cubicBezTo>
                  <a:cubicBezTo>
                    <a:pt x="18" y="16"/>
                    <a:pt x="7" y="33"/>
                    <a:pt x="3" y="45"/>
                  </a:cubicBezTo>
                  <a:cubicBezTo>
                    <a:pt x="1" y="53"/>
                    <a:pt x="0" y="62"/>
                    <a:pt x="0" y="70"/>
                  </a:cubicBezTo>
                  <a:close/>
                </a:path>
              </a:pathLst>
            </a:custGeom>
            <a:solidFill>
              <a:srgbClr val="02080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2445003" y="2275557"/>
              <a:ext cx="247015" cy="253873"/>
            </a:xfrm>
            <a:custGeom>
              <a:avLst/>
              <a:gdLst/>
              <a:ahLst/>
              <a:cxnLst/>
              <a:rect l="l" t="t" r="r" b="b"/>
              <a:pathLst>
                <a:path w="96" h="98" extrusionOk="0">
                  <a:moveTo>
                    <a:pt x="95" y="11"/>
                  </a:moveTo>
                  <a:cubicBezTo>
                    <a:pt x="96" y="9"/>
                    <a:pt x="96" y="7"/>
                    <a:pt x="95" y="6"/>
                  </a:cubicBezTo>
                  <a:cubicBezTo>
                    <a:pt x="93" y="3"/>
                    <a:pt x="88" y="2"/>
                    <a:pt x="85" y="2"/>
                  </a:cubicBezTo>
                  <a:cubicBezTo>
                    <a:pt x="82" y="2"/>
                    <a:pt x="79" y="2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67" y="0"/>
                    <a:pt x="58" y="0"/>
                    <a:pt x="48" y="0"/>
                  </a:cubicBezTo>
                  <a:cubicBezTo>
                    <a:pt x="38" y="0"/>
                    <a:pt x="29" y="0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2"/>
                    <a:pt x="14" y="2"/>
                    <a:pt x="11" y="2"/>
                  </a:cubicBezTo>
                  <a:cubicBezTo>
                    <a:pt x="8" y="2"/>
                    <a:pt x="3" y="3"/>
                    <a:pt x="1" y="6"/>
                  </a:cubicBezTo>
                  <a:cubicBezTo>
                    <a:pt x="0" y="7"/>
                    <a:pt x="0" y="9"/>
                    <a:pt x="1" y="11"/>
                  </a:cubicBezTo>
                  <a:cubicBezTo>
                    <a:pt x="1" y="14"/>
                    <a:pt x="1" y="17"/>
                    <a:pt x="1" y="20"/>
                  </a:cubicBezTo>
                  <a:cubicBezTo>
                    <a:pt x="2" y="32"/>
                    <a:pt x="2" y="44"/>
                    <a:pt x="1" y="56"/>
                  </a:cubicBezTo>
                  <a:cubicBezTo>
                    <a:pt x="0" y="64"/>
                    <a:pt x="5" y="69"/>
                    <a:pt x="11" y="74"/>
                  </a:cubicBezTo>
                  <a:cubicBezTo>
                    <a:pt x="17" y="79"/>
                    <a:pt x="23" y="84"/>
                    <a:pt x="29" y="88"/>
                  </a:cubicBezTo>
                  <a:cubicBezTo>
                    <a:pt x="32" y="90"/>
                    <a:pt x="35" y="92"/>
                    <a:pt x="39" y="94"/>
                  </a:cubicBezTo>
                  <a:cubicBezTo>
                    <a:pt x="41" y="95"/>
                    <a:pt x="43" y="98"/>
                    <a:pt x="46" y="98"/>
                  </a:cubicBezTo>
                  <a:cubicBezTo>
                    <a:pt x="48" y="98"/>
                    <a:pt x="49" y="97"/>
                    <a:pt x="51" y="96"/>
                  </a:cubicBezTo>
                  <a:cubicBezTo>
                    <a:pt x="65" y="88"/>
                    <a:pt x="79" y="78"/>
                    <a:pt x="91" y="66"/>
                  </a:cubicBezTo>
                  <a:cubicBezTo>
                    <a:pt x="93" y="65"/>
                    <a:pt x="94" y="64"/>
                    <a:pt x="94" y="63"/>
                  </a:cubicBezTo>
                  <a:cubicBezTo>
                    <a:pt x="96" y="60"/>
                    <a:pt x="95" y="57"/>
                    <a:pt x="95" y="53"/>
                  </a:cubicBezTo>
                  <a:cubicBezTo>
                    <a:pt x="95" y="50"/>
                    <a:pt x="95" y="46"/>
                    <a:pt x="95" y="42"/>
                  </a:cubicBezTo>
                  <a:cubicBezTo>
                    <a:pt x="94" y="35"/>
                    <a:pt x="94" y="28"/>
                    <a:pt x="95" y="20"/>
                  </a:cubicBezTo>
                  <a:cubicBezTo>
                    <a:pt x="95" y="17"/>
                    <a:pt x="95" y="14"/>
                    <a:pt x="95" y="11"/>
                  </a:cubicBezTo>
                  <a:close/>
                </a:path>
              </a:pathLst>
            </a:custGeom>
            <a:solidFill>
              <a:srgbClr val="CD88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2472449" y="2316725"/>
              <a:ext cx="192123" cy="123505"/>
            </a:xfrm>
            <a:custGeom>
              <a:avLst/>
              <a:gdLst/>
              <a:ahLst/>
              <a:cxnLst/>
              <a:rect l="l" t="t" r="r" b="b"/>
              <a:pathLst>
                <a:path w="74" h="48" extrusionOk="0">
                  <a:moveTo>
                    <a:pt x="71" y="10"/>
                  </a:moveTo>
                  <a:cubicBezTo>
                    <a:pt x="66" y="5"/>
                    <a:pt x="58" y="3"/>
                    <a:pt x="50" y="1"/>
                  </a:cubicBezTo>
                  <a:cubicBezTo>
                    <a:pt x="46" y="1"/>
                    <a:pt x="41" y="0"/>
                    <a:pt x="37" y="0"/>
                  </a:cubicBezTo>
                  <a:cubicBezTo>
                    <a:pt x="33" y="0"/>
                    <a:pt x="28" y="1"/>
                    <a:pt x="24" y="1"/>
                  </a:cubicBezTo>
                  <a:cubicBezTo>
                    <a:pt x="16" y="3"/>
                    <a:pt x="8" y="5"/>
                    <a:pt x="3" y="10"/>
                  </a:cubicBezTo>
                  <a:cubicBezTo>
                    <a:pt x="1" y="13"/>
                    <a:pt x="0" y="16"/>
                    <a:pt x="0" y="20"/>
                  </a:cubicBezTo>
                  <a:cubicBezTo>
                    <a:pt x="0" y="22"/>
                    <a:pt x="0" y="23"/>
                    <a:pt x="1" y="25"/>
                  </a:cubicBezTo>
                  <a:cubicBezTo>
                    <a:pt x="1" y="27"/>
                    <a:pt x="2" y="28"/>
                    <a:pt x="3" y="30"/>
                  </a:cubicBezTo>
                  <a:cubicBezTo>
                    <a:pt x="6" y="36"/>
                    <a:pt x="11" y="40"/>
                    <a:pt x="18" y="43"/>
                  </a:cubicBezTo>
                  <a:cubicBezTo>
                    <a:pt x="23" y="46"/>
                    <a:pt x="30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44" y="48"/>
                    <a:pt x="51" y="46"/>
                    <a:pt x="56" y="43"/>
                  </a:cubicBezTo>
                  <a:cubicBezTo>
                    <a:pt x="63" y="40"/>
                    <a:pt x="68" y="36"/>
                    <a:pt x="71" y="30"/>
                  </a:cubicBezTo>
                  <a:cubicBezTo>
                    <a:pt x="72" y="28"/>
                    <a:pt x="73" y="27"/>
                    <a:pt x="73" y="25"/>
                  </a:cubicBezTo>
                  <a:cubicBezTo>
                    <a:pt x="74" y="23"/>
                    <a:pt x="74" y="22"/>
                    <a:pt x="74" y="20"/>
                  </a:cubicBezTo>
                  <a:cubicBezTo>
                    <a:pt x="74" y="16"/>
                    <a:pt x="73" y="13"/>
                    <a:pt x="71" y="10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2396974" y="1973656"/>
              <a:ext cx="343079" cy="452850"/>
            </a:xfrm>
            <a:custGeom>
              <a:avLst/>
              <a:gdLst/>
              <a:ahLst/>
              <a:cxnLst/>
              <a:rect l="l" t="t" r="r" b="b"/>
              <a:pathLst>
                <a:path w="134" h="173" extrusionOk="0">
                  <a:moveTo>
                    <a:pt x="128" y="39"/>
                  </a:moveTo>
                  <a:cubicBezTo>
                    <a:pt x="122" y="26"/>
                    <a:pt x="113" y="15"/>
                    <a:pt x="101" y="9"/>
                  </a:cubicBezTo>
                  <a:cubicBezTo>
                    <a:pt x="98" y="7"/>
                    <a:pt x="94" y="6"/>
                    <a:pt x="91" y="4"/>
                  </a:cubicBezTo>
                  <a:cubicBezTo>
                    <a:pt x="88" y="4"/>
                    <a:pt x="86" y="3"/>
                    <a:pt x="84" y="2"/>
                  </a:cubicBezTo>
                  <a:cubicBezTo>
                    <a:pt x="78" y="1"/>
                    <a:pt x="73" y="0"/>
                    <a:pt x="67" y="0"/>
                  </a:cubicBezTo>
                  <a:cubicBezTo>
                    <a:pt x="61" y="0"/>
                    <a:pt x="56" y="1"/>
                    <a:pt x="50" y="2"/>
                  </a:cubicBezTo>
                  <a:cubicBezTo>
                    <a:pt x="48" y="3"/>
                    <a:pt x="46" y="4"/>
                    <a:pt x="43" y="4"/>
                  </a:cubicBezTo>
                  <a:cubicBezTo>
                    <a:pt x="40" y="6"/>
                    <a:pt x="36" y="7"/>
                    <a:pt x="33" y="9"/>
                  </a:cubicBezTo>
                  <a:cubicBezTo>
                    <a:pt x="21" y="15"/>
                    <a:pt x="12" y="26"/>
                    <a:pt x="6" y="39"/>
                  </a:cubicBezTo>
                  <a:cubicBezTo>
                    <a:pt x="0" y="53"/>
                    <a:pt x="2" y="66"/>
                    <a:pt x="4" y="81"/>
                  </a:cubicBezTo>
                  <a:cubicBezTo>
                    <a:pt x="6" y="94"/>
                    <a:pt x="8" y="109"/>
                    <a:pt x="13" y="122"/>
                  </a:cubicBezTo>
                  <a:cubicBezTo>
                    <a:pt x="18" y="140"/>
                    <a:pt x="27" y="156"/>
                    <a:pt x="42" y="166"/>
                  </a:cubicBezTo>
                  <a:cubicBezTo>
                    <a:pt x="42" y="166"/>
                    <a:pt x="42" y="166"/>
                    <a:pt x="42" y="166"/>
                  </a:cubicBezTo>
                  <a:cubicBezTo>
                    <a:pt x="48" y="170"/>
                    <a:pt x="55" y="172"/>
                    <a:pt x="62" y="172"/>
                  </a:cubicBezTo>
                  <a:cubicBezTo>
                    <a:pt x="64" y="173"/>
                    <a:pt x="65" y="173"/>
                    <a:pt x="67" y="173"/>
                  </a:cubicBezTo>
                  <a:cubicBezTo>
                    <a:pt x="68" y="173"/>
                    <a:pt x="70" y="173"/>
                    <a:pt x="71" y="172"/>
                  </a:cubicBezTo>
                  <a:cubicBezTo>
                    <a:pt x="79" y="172"/>
                    <a:pt x="86" y="170"/>
                    <a:pt x="92" y="166"/>
                  </a:cubicBezTo>
                  <a:cubicBezTo>
                    <a:pt x="92" y="166"/>
                    <a:pt x="92" y="166"/>
                    <a:pt x="92" y="166"/>
                  </a:cubicBezTo>
                  <a:cubicBezTo>
                    <a:pt x="107" y="156"/>
                    <a:pt x="116" y="140"/>
                    <a:pt x="121" y="122"/>
                  </a:cubicBezTo>
                  <a:cubicBezTo>
                    <a:pt x="126" y="109"/>
                    <a:pt x="128" y="94"/>
                    <a:pt x="130" y="81"/>
                  </a:cubicBezTo>
                  <a:cubicBezTo>
                    <a:pt x="132" y="66"/>
                    <a:pt x="134" y="53"/>
                    <a:pt x="128" y="39"/>
                  </a:cubicBezTo>
                  <a:close/>
                </a:path>
              </a:pathLst>
            </a:custGeom>
            <a:solidFill>
              <a:srgbClr val="CD88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2383251" y="1959933"/>
              <a:ext cx="356800" cy="233287"/>
            </a:xfrm>
            <a:custGeom>
              <a:avLst/>
              <a:gdLst/>
              <a:ahLst/>
              <a:cxnLst/>
              <a:rect l="l" t="t" r="r" b="b"/>
              <a:pathLst>
                <a:path w="137" h="91" extrusionOk="0">
                  <a:moveTo>
                    <a:pt x="124" y="22"/>
                  </a:moveTo>
                  <a:cubicBezTo>
                    <a:pt x="115" y="11"/>
                    <a:pt x="102" y="4"/>
                    <a:pt x="90" y="2"/>
                  </a:cubicBezTo>
                  <a:cubicBezTo>
                    <a:pt x="83" y="0"/>
                    <a:pt x="76" y="1"/>
                    <a:pt x="69" y="1"/>
                  </a:cubicBezTo>
                  <a:cubicBezTo>
                    <a:pt x="62" y="1"/>
                    <a:pt x="55" y="2"/>
                    <a:pt x="48" y="3"/>
                  </a:cubicBezTo>
                  <a:cubicBezTo>
                    <a:pt x="42" y="5"/>
                    <a:pt x="36" y="8"/>
                    <a:pt x="30" y="11"/>
                  </a:cubicBezTo>
                  <a:cubicBezTo>
                    <a:pt x="6" y="24"/>
                    <a:pt x="0" y="59"/>
                    <a:pt x="4" y="83"/>
                  </a:cubicBezTo>
                  <a:cubicBezTo>
                    <a:pt x="6" y="91"/>
                    <a:pt x="11" y="79"/>
                    <a:pt x="12" y="77"/>
                  </a:cubicBezTo>
                  <a:cubicBezTo>
                    <a:pt x="13" y="69"/>
                    <a:pt x="14" y="61"/>
                    <a:pt x="15" y="52"/>
                  </a:cubicBezTo>
                  <a:cubicBezTo>
                    <a:pt x="16" y="48"/>
                    <a:pt x="16" y="44"/>
                    <a:pt x="18" y="41"/>
                  </a:cubicBezTo>
                  <a:cubicBezTo>
                    <a:pt x="23" y="35"/>
                    <a:pt x="31" y="33"/>
                    <a:pt x="38" y="33"/>
                  </a:cubicBezTo>
                  <a:cubicBezTo>
                    <a:pt x="44" y="32"/>
                    <a:pt x="49" y="32"/>
                    <a:pt x="55" y="31"/>
                  </a:cubicBezTo>
                  <a:cubicBezTo>
                    <a:pt x="60" y="30"/>
                    <a:pt x="66" y="32"/>
                    <a:pt x="71" y="32"/>
                  </a:cubicBezTo>
                  <a:cubicBezTo>
                    <a:pt x="79" y="32"/>
                    <a:pt x="86" y="29"/>
                    <a:pt x="93" y="28"/>
                  </a:cubicBezTo>
                  <a:cubicBezTo>
                    <a:pt x="97" y="28"/>
                    <a:pt x="99" y="29"/>
                    <a:pt x="102" y="30"/>
                  </a:cubicBezTo>
                  <a:cubicBezTo>
                    <a:pt x="106" y="30"/>
                    <a:pt x="110" y="31"/>
                    <a:pt x="113" y="33"/>
                  </a:cubicBezTo>
                  <a:cubicBezTo>
                    <a:pt x="117" y="36"/>
                    <a:pt x="120" y="40"/>
                    <a:pt x="121" y="44"/>
                  </a:cubicBezTo>
                  <a:cubicBezTo>
                    <a:pt x="122" y="49"/>
                    <a:pt x="123" y="54"/>
                    <a:pt x="123" y="58"/>
                  </a:cubicBezTo>
                  <a:cubicBezTo>
                    <a:pt x="124" y="67"/>
                    <a:pt x="126" y="74"/>
                    <a:pt x="128" y="82"/>
                  </a:cubicBezTo>
                  <a:cubicBezTo>
                    <a:pt x="128" y="85"/>
                    <a:pt x="132" y="87"/>
                    <a:pt x="133" y="85"/>
                  </a:cubicBezTo>
                  <a:cubicBezTo>
                    <a:pt x="134" y="84"/>
                    <a:pt x="134" y="83"/>
                    <a:pt x="135" y="82"/>
                  </a:cubicBezTo>
                  <a:cubicBezTo>
                    <a:pt x="137" y="66"/>
                    <a:pt x="137" y="50"/>
                    <a:pt x="132" y="36"/>
                  </a:cubicBezTo>
                  <a:cubicBezTo>
                    <a:pt x="130" y="31"/>
                    <a:pt x="127" y="26"/>
                    <a:pt x="124" y="22"/>
                  </a:cubicBezTo>
                  <a:close/>
                </a:path>
              </a:pathLst>
            </a:custGeom>
            <a:solidFill>
              <a:srgbClr val="02080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2678296" y="2152052"/>
              <a:ext cx="82339" cy="137227"/>
            </a:xfrm>
            <a:custGeom>
              <a:avLst/>
              <a:gdLst/>
              <a:ahLst/>
              <a:cxnLst/>
              <a:rect l="l" t="t" r="r" b="b"/>
              <a:pathLst>
                <a:path w="34" h="52" extrusionOk="0">
                  <a:moveTo>
                    <a:pt x="13" y="9"/>
                  </a:moveTo>
                  <a:cubicBezTo>
                    <a:pt x="26" y="0"/>
                    <a:pt x="34" y="15"/>
                    <a:pt x="32" y="24"/>
                  </a:cubicBezTo>
                  <a:cubicBezTo>
                    <a:pt x="31" y="30"/>
                    <a:pt x="27" y="36"/>
                    <a:pt x="24" y="41"/>
                  </a:cubicBezTo>
                  <a:cubicBezTo>
                    <a:pt x="21" y="46"/>
                    <a:pt x="15" y="52"/>
                    <a:pt x="8" y="49"/>
                  </a:cubicBezTo>
                  <a:cubicBezTo>
                    <a:pt x="5" y="48"/>
                    <a:pt x="4" y="45"/>
                    <a:pt x="3" y="43"/>
                  </a:cubicBezTo>
                  <a:cubicBezTo>
                    <a:pt x="0" y="34"/>
                    <a:pt x="1" y="22"/>
                    <a:pt x="7" y="14"/>
                  </a:cubicBezTo>
                  <a:cubicBezTo>
                    <a:pt x="8" y="12"/>
                    <a:pt x="10" y="10"/>
                    <a:pt x="13" y="9"/>
                  </a:cubicBezTo>
                  <a:close/>
                </a:path>
              </a:pathLst>
            </a:custGeom>
            <a:solidFill>
              <a:srgbClr val="CD88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2369528" y="2152052"/>
              <a:ext cx="96062" cy="130369"/>
            </a:xfrm>
            <a:custGeom>
              <a:avLst/>
              <a:gdLst/>
              <a:ahLst/>
              <a:cxnLst/>
              <a:rect l="l" t="t" r="r" b="b"/>
              <a:pathLst>
                <a:path w="36" h="52" extrusionOk="0">
                  <a:moveTo>
                    <a:pt x="23" y="9"/>
                  </a:moveTo>
                  <a:cubicBezTo>
                    <a:pt x="8" y="0"/>
                    <a:pt x="0" y="15"/>
                    <a:pt x="2" y="25"/>
                  </a:cubicBezTo>
                  <a:cubicBezTo>
                    <a:pt x="3" y="31"/>
                    <a:pt x="7" y="36"/>
                    <a:pt x="10" y="41"/>
                  </a:cubicBezTo>
                  <a:cubicBezTo>
                    <a:pt x="14" y="46"/>
                    <a:pt x="19" y="52"/>
                    <a:pt x="27" y="50"/>
                  </a:cubicBezTo>
                  <a:cubicBezTo>
                    <a:pt x="30" y="48"/>
                    <a:pt x="32" y="46"/>
                    <a:pt x="32" y="44"/>
                  </a:cubicBezTo>
                  <a:cubicBezTo>
                    <a:pt x="36" y="35"/>
                    <a:pt x="34" y="23"/>
                    <a:pt x="29" y="15"/>
                  </a:cubicBezTo>
                  <a:cubicBezTo>
                    <a:pt x="27" y="13"/>
                    <a:pt x="25" y="11"/>
                    <a:pt x="23" y="9"/>
                  </a:cubicBezTo>
                  <a:close/>
                </a:path>
              </a:pathLst>
            </a:custGeom>
            <a:solidFill>
              <a:srgbClr val="CD88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2609680" y="2138329"/>
              <a:ext cx="89203" cy="34309"/>
            </a:xfrm>
            <a:custGeom>
              <a:avLst/>
              <a:gdLst/>
              <a:ahLst/>
              <a:cxnLst/>
              <a:rect l="l" t="t" r="r" b="b"/>
              <a:pathLst>
                <a:path w="36" h="13" extrusionOk="0">
                  <a:moveTo>
                    <a:pt x="23" y="3"/>
                  </a:moveTo>
                  <a:cubicBezTo>
                    <a:pt x="24" y="3"/>
                    <a:pt x="24" y="4"/>
                    <a:pt x="25" y="4"/>
                  </a:cubicBezTo>
                  <a:cubicBezTo>
                    <a:pt x="28" y="5"/>
                    <a:pt x="36" y="9"/>
                    <a:pt x="35" y="13"/>
                  </a:cubicBezTo>
                  <a:cubicBezTo>
                    <a:pt x="33" y="13"/>
                    <a:pt x="31" y="12"/>
                    <a:pt x="30" y="11"/>
                  </a:cubicBezTo>
                  <a:cubicBezTo>
                    <a:pt x="26" y="9"/>
                    <a:pt x="21" y="7"/>
                    <a:pt x="16" y="7"/>
                  </a:cubicBezTo>
                  <a:cubicBezTo>
                    <a:pt x="13" y="7"/>
                    <a:pt x="9" y="8"/>
                    <a:pt x="5" y="8"/>
                  </a:cubicBezTo>
                  <a:cubicBezTo>
                    <a:pt x="4" y="8"/>
                    <a:pt x="4" y="8"/>
                    <a:pt x="3" y="7"/>
                  </a:cubicBezTo>
                  <a:cubicBezTo>
                    <a:pt x="0" y="6"/>
                    <a:pt x="4" y="2"/>
                    <a:pt x="6" y="2"/>
                  </a:cubicBezTo>
                  <a:cubicBezTo>
                    <a:pt x="12" y="0"/>
                    <a:pt x="18" y="1"/>
                    <a:pt x="23" y="3"/>
                  </a:cubicBezTo>
                  <a:close/>
                </a:path>
              </a:pathLst>
            </a:custGeom>
            <a:solidFill>
              <a:srgbClr val="02080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2431279" y="2145193"/>
              <a:ext cx="96062" cy="34309"/>
            </a:xfrm>
            <a:custGeom>
              <a:avLst/>
              <a:gdLst/>
              <a:ahLst/>
              <a:cxnLst/>
              <a:rect l="l" t="t" r="r" b="b"/>
              <a:pathLst>
                <a:path w="36" h="14" extrusionOk="0">
                  <a:moveTo>
                    <a:pt x="12" y="4"/>
                  </a:moveTo>
                  <a:cubicBezTo>
                    <a:pt x="12" y="4"/>
                    <a:pt x="11" y="4"/>
                    <a:pt x="11" y="5"/>
                  </a:cubicBezTo>
                  <a:cubicBezTo>
                    <a:pt x="8" y="6"/>
                    <a:pt x="0" y="10"/>
                    <a:pt x="1" y="14"/>
                  </a:cubicBezTo>
                  <a:cubicBezTo>
                    <a:pt x="3" y="14"/>
                    <a:pt x="5" y="13"/>
                    <a:pt x="6" y="12"/>
                  </a:cubicBezTo>
                  <a:cubicBezTo>
                    <a:pt x="10" y="10"/>
                    <a:pt x="15" y="8"/>
                    <a:pt x="20" y="7"/>
                  </a:cubicBezTo>
                  <a:cubicBezTo>
                    <a:pt x="24" y="7"/>
                    <a:pt x="27" y="8"/>
                    <a:pt x="31" y="7"/>
                  </a:cubicBezTo>
                  <a:cubicBezTo>
                    <a:pt x="32" y="7"/>
                    <a:pt x="33" y="7"/>
                    <a:pt x="33" y="7"/>
                  </a:cubicBezTo>
                  <a:cubicBezTo>
                    <a:pt x="36" y="5"/>
                    <a:pt x="32" y="2"/>
                    <a:pt x="30" y="1"/>
                  </a:cubicBezTo>
                  <a:cubicBezTo>
                    <a:pt x="24" y="0"/>
                    <a:pt x="18" y="1"/>
                    <a:pt x="12" y="4"/>
                  </a:cubicBezTo>
                  <a:close/>
                </a:path>
              </a:pathLst>
            </a:custGeom>
            <a:solidFill>
              <a:srgbClr val="02080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2513618" y="2316725"/>
              <a:ext cx="109785" cy="34309"/>
            </a:xfrm>
            <a:custGeom>
              <a:avLst/>
              <a:gdLst/>
              <a:ahLst/>
              <a:cxnLst/>
              <a:rect l="l" t="t" r="r" b="b"/>
              <a:pathLst>
                <a:path w="42" h="14" extrusionOk="0">
                  <a:moveTo>
                    <a:pt x="41" y="2"/>
                  </a:move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0" y="1"/>
                    <a:pt x="40" y="1"/>
                  </a:cubicBezTo>
                  <a:cubicBezTo>
                    <a:pt x="40" y="1"/>
                    <a:pt x="30" y="1"/>
                    <a:pt x="21" y="0"/>
                  </a:cubicBezTo>
                  <a:cubicBezTo>
                    <a:pt x="1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3"/>
                    <a:pt x="1" y="4"/>
                  </a:cubicBezTo>
                  <a:cubicBezTo>
                    <a:pt x="2" y="5"/>
                    <a:pt x="2" y="5"/>
                    <a:pt x="3" y="6"/>
                  </a:cubicBezTo>
                  <a:cubicBezTo>
                    <a:pt x="4" y="7"/>
                    <a:pt x="5" y="8"/>
                    <a:pt x="7" y="9"/>
                  </a:cubicBezTo>
                  <a:cubicBezTo>
                    <a:pt x="9" y="11"/>
                    <a:pt x="12" y="13"/>
                    <a:pt x="15" y="13"/>
                  </a:cubicBezTo>
                  <a:cubicBezTo>
                    <a:pt x="17" y="14"/>
                    <a:pt x="19" y="14"/>
                    <a:pt x="21" y="14"/>
                  </a:cubicBezTo>
                  <a:cubicBezTo>
                    <a:pt x="23" y="14"/>
                    <a:pt x="25" y="14"/>
                    <a:pt x="26" y="13"/>
                  </a:cubicBezTo>
                  <a:cubicBezTo>
                    <a:pt x="30" y="13"/>
                    <a:pt x="33" y="11"/>
                    <a:pt x="35" y="9"/>
                  </a:cubicBezTo>
                  <a:cubicBezTo>
                    <a:pt x="37" y="8"/>
                    <a:pt x="38" y="7"/>
                    <a:pt x="39" y="6"/>
                  </a:cubicBezTo>
                  <a:cubicBezTo>
                    <a:pt x="40" y="5"/>
                    <a:pt x="40" y="5"/>
                    <a:pt x="41" y="4"/>
                  </a:cubicBezTo>
                  <a:cubicBezTo>
                    <a:pt x="41" y="3"/>
                    <a:pt x="42" y="2"/>
                    <a:pt x="4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2541064" y="2179498"/>
              <a:ext cx="41170" cy="123505"/>
            </a:xfrm>
            <a:custGeom>
              <a:avLst/>
              <a:gdLst/>
              <a:ahLst/>
              <a:cxnLst/>
              <a:rect l="l" t="t" r="r" b="b"/>
              <a:pathLst>
                <a:path w="18" h="48" extrusionOk="0">
                  <a:moveTo>
                    <a:pt x="0" y="39"/>
                  </a:moveTo>
                  <a:cubicBezTo>
                    <a:pt x="0" y="37"/>
                    <a:pt x="1" y="35"/>
                    <a:pt x="1" y="34"/>
                  </a:cubicBezTo>
                  <a:cubicBezTo>
                    <a:pt x="2" y="31"/>
                    <a:pt x="2" y="29"/>
                    <a:pt x="2" y="27"/>
                  </a:cubicBezTo>
                  <a:cubicBezTo>
                    <a:pt x="3" y="23"/>
                    <a:pt x="4" y="19"/>
                    <a:pt x="4" y="15"/>
                  </a:cubicBezTo>
                  <a:cubicBezTo>
                    <a:pt x="5" y="10"/>
                    <a:pt x="5" y="6"/>
                    <a:pt x="4" y="1"/>
                  </a:cubicBezTo>
                  <a:cubicBezTo>
                    <a:pt x="4" y="0"/>
                    <a:pt x="7" y="0"/>
                    <a:pt x="7" y="1"/>
                  </a:cubicBezTo>
                  <a:cubicBezTo>
                    <a:pt x="8" y="5"/>
                    <a:pt x="8" y="9"/>
                    <a:pt x="7" y="13"/>
                  </a:cubicBezTo>
                  <a:cubicBezTo>
                    <a:pt x="7" y="17"/>
                    <a:pt x="7" y="21"/>
                    <a:pt x="6" y="24"/>
                  </a:cubicBezTo>
                  <a:cubicBezTo>
                    <a:pt x="5" y="28"/>
                    <a:pt x="4" y="32"/>
                    <a:pt x="4" y="36"/>
                  </a:cubicBezTo>
                  <a:cubicBezTo>
                    <a:pt x="3" y="37"/>
                    <a:pt x="3" y="39"/>
                    <a:pt x="3" y="41"/>
                  </a:cubicBezTo>
                  <a:cubicBezTo>
                    <a:pt x="3" y="42"/>
                    <a:pt x="4" y="43"/>
                    <a:pt x="6" y="44"/>
                  </a:cubicBezTo>
                  <a:cubicBezTo>
                    <a:pt x="9" y="46"/>
                    <a:pt x="13" y="47"/>
                    <a:pt x="16" y="47"/>
                  </a:cubicBezTo>
                  <a:cubicBezTo>
                    <a:pt x="17" y="47"/>
                    <a:pt x="18" y="47"/>
                    <a:pt x="18" y="48"/>
                  </a:cubicBezTo>
                  <a:cubicBezTo>
                    <a:pt x="18" y="48"/>
                    <a:pt x="17" y="48"/>
                    <a:pt x="16" y="48"/>
                  </a:cubicBezTo>
                  <a:cubicBezTo>
                    <a:pt x="13" y="48"/>
                    <a:pt x="9" y="48"/>
                    <a:pt x="6" y="46"/>
                  </a:cubicBezTo>
                  <a:cubicBezTo>
                    <a:pt x="4" y="46"/>
                    <a:pt x="3" y="45"/>
                    <a:pt x="2" y="44"/>
                  </a:cubicBezTo>
                  <a:cubicBezTo>
                    <a:pt x="0" y="42"/>
                    <a:pt x="0" y="41"/>
                    <a:pt x="0" y="39"/>
                  </a:cubicBezTo>
                  <a:close/>
                </a:path>
              </a:pathLst>
            </a:custGeom>
            <a:solidFill>
              <a:srgbClr val="7F56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2616544" y="2200084"/>
              <a:ext cx="61756" cy="20586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0" y="1"/>
                  </a:moveTo>
                  <a:cubicBezTo>
                    <a:pt x="18" y="4"/>
                    <a:pt x="15" y="5"/>
                    <a:pt x="12" y="6"/>
                  </a:cubicBezTo>
                  <a:cubicBezTo>
                    <a:pt x="9" y="6"/>
                    <a:pt x="6" y="5"/>
                    <a:pt x="5" y="2"/>
                  </a:cubicBezTo>
                  <a:cubicBezTo>
                    <a:pt x="4" y="1"/>
                    <a:pt x="0" y="1"/>
                    <a:pt x="0" y="3"/>
                  </a:cubicBezTo>
                  <a:cubicBezTo>
                    <a:pt x="2" y="7"/>
                    <a:pt x="8" y="8"/>
                    <a:pt x="12" y="8"/>
                  </a:cubicBezTo>
                  <a:cubicBezTo>
                    <a:pt x="17" y="8"/>
                    <a:pt x="22" y="6"/>
                    <a:pt x="24" y="2"/>
                  </a:cubicBezTo>
                  <a:cubicBezTo>
                    <a:pt x="25" y="0"/>
                    <a:pt x="20" y="0"/>
                    <a:pt x="20" y="1"/>
                  </a:cubicBezTo>
                  <a:close/>
                </a:path>
              </a:pathLst>
            </a:custGeom>
            <a:solidFill>
              <a:srgbClr val="02080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2458726" y="2200084"/>
              <a:ext cx="61756" cy="20586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5" y="1"/>
                  </a:moveTo>
                  <a:cubicBezTo>
                    <a:pt x="7" y="4"/>
                    <a:pt x="10" y="5"/>
                    <a:pt x="13" y="6"/>
                  </a:cubicBezTo>
                  <a:cubicBezTo>
                    <a:pt x="16" y="6"/>
                    <a:pt x="19" y="5"/>
                    <a:pt x="20" y="2"/>
                  </a:cubicBezTo>
                  <a:cubicBezTo>
                    <a:pt x="21" y="1"/>
                    <a:pt x="25" y="1"/>
                    <a:pt x="25" y="3"/>
                  </a:cubicBezTo>
                  <a:cubicBezTo>
                    <a:pt x="23" y="7"/>
                    <a:pt x="17" y="8"/>
                    <a:pt x="13" y="8"/>
                  </a:cubicBezTo>
                  <a:cubicBezTo>
                    <a:pt x="8" y="8"/>
                    <a:pt x="3" y="6"/>
                    <a:pt x="1" y="2"/>
                  </a:cubicBezTo>
                  <a:cubicBezTo>
                    <a:pt x="0" y="0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02080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2506759" y="1966797"/>
              <a:ext cx="89202" cy="61754"/>
            </a:xfrm>
            <a:custGeom>
              <a:avLst/>
              <a:gdLst/>
              <a:ahLst/>
              <a:cxnLst/>
              <a:rect l="l" t="t" r="r" b="b"/>
              <a:pathLst>
                <a:path w="35" h="24" extrusionOk="0">
                  <a:moveTo>
                    <a:pt x="34" y="23"/>
                  </a:moveTo>
                  <a:cubicBezTo>
                    <a:pt x="21" y="19"/>
                    <a:pt x="12" y="10"/>
                    <a:pt x="4" y="1"/>
                  </a:cubicBezTo>
                  <a:cubicBezTo>
                    <a:pt x="3" y="0"/>
                    <a:pt x="0" y="0"/>
                    <a:pt x="1" y="2"/>
                  </a:cubicBezTo>
                  <a:cubicBezTo>
                    <a:pt x="9" y="11"/>
                    <a:pt x="19" y="21"/>
                    <a:pt x="32" y="24"/>
                  </a:cubicBezTo>
                  <a:cubicBezTo>
                    <a:pt x="33" y="24"/>
                    <a:pt x="34" y="24"/>
                    <a:pt x="34" y="24"/>
                  </a:cubicBezTo>
                  <a:cubicBezTo>
                    <a:pt x="35" y="23"/>
                    <a:pt x="34" y="23"/>
                    <a:pt x="34" y="23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2445003" y="1987379"/>
              <a:ext cx="68616" cy="41168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4" y="16"/>
                  </a:moveTo>
                  <a:cubicBezTo>
                    <a:pt x="17" y="12"/>
                    <a:pt x="10" y="7"/>
                    <a:pt x="4" y="1"/>
                  </a:cubicBezTo>
                  <a:cubicBezTo>
                    <a:pt x="4" y="0"/>
                    <a:pt x="0" y="1"/>
                    <a:pt x="1" y="2"/>
                  </a:cubicBezTo>
                  <a:cubicBezTo>
                    <a:pt x="7" y="8"/>
                    <a:pt x="14" y="14"/>
                    <a:pt x="22" y="17"/>
                  </a:cubicBezTo>
                  <a:cubicBezTo>
                    <a:pt x="22" y="18"/>
                    <a:pt x="23" y="18"/>
                    <a:pt x="24" y="17"/>
                  </a:cubicBezTo>
                  <a:cubicBezTo>
                    <a:pt x="25" y="17"/>
                    <a:pt x="25" y="16"/>
                    <a:pt x="24" y="16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2383251" y="2069716"/>
              <a:ext cx="48033" cy="20586"/>
            </a:xfrm>
            <a:custGeom>
              <a:avLst/>
              <a:gdLst/>
              <a:ahLst/>
              <a:cxnLst/>
              <a:rect l="l" t="t" r="r" b="b"/>
              <a:pathLst>
                <a:path w="17" h="10" extrusionOk="0">
                  <a:moveTo>
                    <a:pt x="16" y="0"/>
                  </a:moveTo>
                  <a:cubicBezTo>
                    <a:pt x="15" y="0"/>
                    <a:pt x="14" y="0"/>
                    <a:pt x="14" y="1"/>
                  </a:cubicBezTo>
                  <a:cubicBezTo>
                    <a:pt x="11" y="5"/>
                    <a:pt x="7" y="8"/>
                    <a:pt x="2" y="8"/>
                  </a:cubicBezTo>
                  <a:cubicBezTo>
                    <a:pt x="1" y="8"/>
                    <a:pt x="0" y="8"/>
                    <a:pt x="1" y="9"/>
                  </a:cubicBezTo>
                  <a:cubicBezTo>
                    <a:pt x="1" y="10"/>
                    <a:pt x="2" y="10"/>
                    <a:pt x="3" y="10"/>
                  </a:cubicBezTo>
                  <a:cubicBezTo>
                    <a:pt x="8" y="9"/>
                    <a:pt x="14" y="6"/>
                    <a:pt x="17" y="2"/>
                  </a:cubicBezTo>
                  <a:cubicBezTo>
                    <a:pt x="17" y="1"/>
                    <a:pt x="16" y="1"/>
                    <a:pt x="16" y="0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2616544" y="1932488"/>
              <a:ext cx="82339" cy="89200"/>
            </a:xfrm>
            <a:custGeom>
              <a:avLst/>
              <a:gdLst/>
              <a:ahLst/>
              <a:cxnLst/>
              <a:rect l="l" t="t" r="r" b="b"/>
              <a:pathLst>
                <a:path w="31" h="36" extrusionOk="0">
                  <a:moveTo>
                    <a:pt x="31" y="35"/>
                  </a:moveTo>
                  <a:cubicBezTo>
                    <a:pt x="25" y="21"/>
                    <a:pt x="16" y="9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3" y="10"/>
                    <a:pt x="22" y="22"/>
                    <a:pt x="27" y="35"/>
                  </a:cubicBezTo>
                  <a:cubicBezTo>
                    <a:pt x="28" y="36"/>
                    <a:pt x="31" y="36"/>
                    <a:pt x="31" y="35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2643990" y="2007965"/>
              <a:ext cx="20587" cy="27446"/>
            </a:xfrm>
            <a:custGeom>
              <a:avLst/>
              <a:gdLst/>
              <a:ahLst/>
              <a:cxnLst/>
              <a:rect l="l" t="t" r="r" b="b"/>
              <a:pathLst>
                <a:path w="8" h="10" extrusionOk="0">
                  <a:moveTo>
                    <a:pt x="8" y="8"/>
                  </a:moveTo>
                  <a:cubicBezTo>
                    <a:pt x="6" y="6"/>
                    <a:pt x="5" y="3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3"/>
                    <a:pt x="3" y="6"/>
                    <a:pt x="5" y="9"/>
                  </a:cubicBezTo>
                  <a:cubicBezTo>
                    <a:pt x="5" y="10"/>
                    <a:pt x="8" y="9"/>
                    <a:pt x="8" y="8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2506759" y="2529431"/>
              <a:ext cx="123508" cy="466573"/>
            </a:xfrm>
            <a:custGeom>
              <a:avLst/>
              <a:gdLst/>
              <a:ahLst/>
              <a:cxnLst/>
              <a:rect l="l" t="t" r="r" b="b"/>
              <a:pathLst>
                <a:path w="49" h="182" extrusionOk="0">
                  <a:moveTo>
                    <a:pt x="49" y="123"/>
                  </a:moveTo>
                  <a:cubicBezTo>
                    <a:pt x="42" y="142"/>
                    <a:pt x="34" y="160"/>
                    <a:pt x="26" y="179"/>
                  </a:cubicBezTo>
                  <a:cubicBezTo>
                    <a:pt x="26" y="180"/>
                    <a:pt x="25" y="182"/>
                    <a:pt x="24" y="181"/>
                  </a:cubicBezTo>
                  <a:cubicBezTo>
                    <a:pt x="23" y="180"/>
                    <a:pt x="20" y="171"/>
                    <a:pt x="19" y="170"/>
                  </a:cubicBezTo>
                  <a:cubicBezTo>
                    <a:pt x="17" y="165"/>
                    <a:pt x="15" y="160"/>
                    <a:pt x="13" y="155"/>
                  </a:cubicBezTo>
                  <a:cubicBezTo>
                    <a:pt x="10" y="145"/>
                    <a:pt x="6" y="135"/>
                    <a:pt x="3" y="125"/>
                  </a:cubicBezTo>
                  <a:cubicBezTo>
                    <a:pt x="2" y="122"/>
                    <a:pt x="1" y="119"/>
                    <a:pt x="0" y="115"/>
                  </a:cubicBezTo>
                  <a:cubicBezTo>
                    <a:pt x="0" y="113"/>
                    <a:pt x="0" y="110"/>
                    <a:pt x="1" y="107"/>
                  </a:cubicBezTo>
                  <a:cubicBezTo>
                    <a:pt x="1" y="105"/>
                    <a:pt x="1" y="103"/>
                    <a:pt x="1" y="101"/>
                  </a:cubicBezTo>
                  <a:cubicBezTo>
                    <a:pt x="2" y="99"/>
                    <a:pt x="2" y="96"/>
                    <a:pt x="2" y="93"/>
                  </a:cubicBezTo>
                  <a:cubicBezTo>
                    <a:pt x="3" y="91"/>
                    <a:pt x="3" y="89"/>
                    <a:pt x="3" y="87"/>
                  </a:cubicBezTo>
                  <a:cubicBezTo>
                    <a:pt x="3" y="86"/>
                    <a:pt x="4" y="84"/>
                    <a:pt x="4" y="83"/>
                  </a:cubicBezTo>
                  <a:cubicBezTo>
                    <a:pt x="4" y="81"/>
                    <a:pt x="4" y="80"/>
                    <a:pt x="4" y="79"/>
                  </a:cubicBezTo>
                  <a:cubicBezTo>
                    <a:pt x="4" y="78"/>
                    <a:pt x="5" y="77"/>
                    <a:pt x="5" y="76"/>
                  </a:cubicBezTo>
                  <a:cubicBezTo>
                    <a:pt x="5" y="75"/>
                    <a:pt x="5" y="75"/>
                    <a:pt x="5" y="74"/>
                  </a:cubicBezTo>
                  <a:cubicBezTo>
                    <a:pt x="6" y="68"/>
                    <a:pt x="7" y="62"/>
                    <a:pt x="8" y="56"/>
                  </a:cubicBezTo>
                  <a:cubicBezTo>
                    <a:pt x="8" y="53"/>
                    <a:pt x="9" y="49"/>
                    <a:pt x="10" y="45"/>
                  </a:cubicBezTo>
                  <a:cubicBezTo>
                    <a:pt x="10" y="41"/>
                    <a:pt x="9" y="37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6" y="29"/>
                    <a:pt x="4" y="25"/>
                    <a:pt x="3" y="21"/>
                  </a:cubicBezTo>
                  <a:cubicBezTo>
                    <a:pt x="2" y="20"/>
                    <a:pt x="2" y="19"/>
                    <a:pt x="2" y="18"/>
                  </a:cubicBezTo>
                  <a:cubicBezTo>
                    <a:pt x="9" y="12"/>
                    <a:pt x="16" y="6"/>
                    <a:pt x="23" y="0"/>
                  </a:cubicBezTo>
                  <a:cubicBezTo>
                    <a:pt x="23" y="0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2" y="6"/>
                    <a:pt x="39" y="12"/>
                    <a:pt x="46" y="18"/>
                  </a:cubicBezTo>
                  <a:cubicBezTo>
                    <a:pt x="46" y="19"/>
                    <a:pt x="45" y="20"/>
                    <a:pt x="45" y="21"/>
                  </a:cubicBezTo>
                  <a:cubicBezTo>
                    <a:pt x="44" y="25"/>
                    <a:pt x="42" y="29"/>
                    <a:pt x="40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39" y="37"/>
                    <a:pt x="38" y="41"/>
                    <a:pt x="38" y="45"/>
                  </a:cubicBezTo>
                  <a:cubicBezTo>
                    <a:pt x="39" y="49"/>
                    <a:pt x="39" y="53"/>
                    <a:pt x="40" y="56"/>
                  </a:cubicBezTo>
                  <a:cubicBezTo>
                    <a:pt x="41" y="62"/>
                    <a:pt x="42" y="68"/>
                    <a:pt x="43" y="74"/>
                  </a:cubicBezTo>
                  <a:cubicBezTo>
                    <a:pt x="43" y="75"/>
                    <a:pt x="43" y="75"/>
                    <a:pt x="43" y="76"/>
                  </a:cubicBezTo>
                  <a:cubicBezTo>
                    <a:pt x="43" y="77"/>
                    <a:pt x="43" y="78"/>
                    <a:pt x="44" y="79"/>
                  </a:cubicBezTo>
                  <a:cubicBezTo>
                    <a:pt x="44" y="80"/>
                    <a:pt x="44" y="81"/>
                    <a:pt x="44" y="83"/>
                  </a:cubicBezTo>
                  <a:cubicBezTo>
                    <a:pt x="44" y="84"/>
                    <a:pt x="45" y="86"/>
                    <a:pt x="45" y="87"/>
                  </a:cubicBezTo>
                  <a:cubicBezTo>
                    <a:pt x="45" y="89"/>
                    <a:pt x="45" y="91"/>
                    <a:pt x="46" y="93"/>
                  </a:cubicBezTo>
                  <a:cubicBezTo>
                    <a:pt x="46" y="96"/>
                    <a:pt x="46" y="99"/>
                    <a:pt x="47" y="101"/>
                  </a:cubicBezTo>
                  <a:cubicBezTo>
                    <a:pt x="47" y="103"/>
                    <a:pt x="47" y="105"/>
                    <a:pt x="47" y="107"/>
                  </a:cubicBezTo>
                  <a:cubicBezTo>
                    <a:pt x="48" y="110"/>
                    <a:pt x="48" y="113"/>
                    <a:pt x="48" y="116"/>
                  </a:cubicBezTo>
                  <a:cubicBezTo>
                    <a:pt x="49" y="118"/>
                    <a:pt x="49" y="119"/>
                    <a:pt x="49" y="121"/>
                  </a:cubicBezTo>
                  <a:cubicBezTo>
                    <a:pt x="49" y="121"/>
                    <a:pt x="49" y="122"/>
                    <a:pt x="49" y="1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1"/>
            <p:cNvSpPr/>
            <p:nvPr/>
          </p:nvSpPr>
          <p:spPr>
            <a:xfrm>
              <a:off x="2561651" y="3730171"/>
              <a:ext cx="562649" cy="212705"/>
            </a:xfrm>
            <a:custGeom>
              <a:avLst/>
              <a:gdLst/>
              <a:ahLst/>
              <a:cxnLst/>
              <a:rect l="l" t="t" r="r" b="b"/>
              <a:pathLst>
                <a:path w="219" h="83" extrusionOk="0">
                  <a:moveTo>
                    <a:pt x="218" y="42"/>
                  </a:moveTo>
                  <a:cubicBezTo>
                    <a:pt x="218" y="40"/>
                    <a:pt x="217" y="38"/>
                    <a:pt x="215" y="35"/>
                  </a:cubicBezTo>
                  <a:cubicBezTo>
                    <a:pt x="212" y="30"/>
                    <a:pt x="208" y="26"/>
                    <a:pt x="203" y="23"/>
                  </a:cubicBezTo>
                  <a:cubicBezTo>
                    <a:pt x="198" y="19"/>
                    <a:pt x="192" y="15"/>
                    <a:pt x="186" y="12"/>
                  </a:cubicBezTo>
                  <a:cubicBezTo>
                    <a:pt x="183" y="11"/>
                    <a:pt x="180" y="9"/>
                    <a:pt x="176" y="8"/>
                  </a:cubicBezTo>
                  <a:cubicBezTo>
                    <a:pt x="172" y="6"/>
                    <a:pt x="169" y="5"/>
                    <a:pt x="165" y="4"/>
                  </a:cubicBezTo>
                  <a:cubicBezTo>
                    <a:pt x="163" y="2"/>
                    <a:pt x="160" y="1"/>
                    <a:pt x="157" y="1"/>
                  </a:cubicBezTo>
                  <a:cubicBezTo>
                    <a:pt x="151" y="0"/>
                    <a:pt x="145" y="1"/>
                    <a:pt x="140" y="2"/>
                  </a:cubicBezTo>
                  <a:cubicBezTo>
                    <a:pt x="114" y="8"/>
                    <a:pt x="87" y="8"/>
                    <a:pt x="60" y="8"/>
                  </a:cubicBezTo>
                  <a:cubicBezTo>
                    <a:pt x="52" y="8"/>
                    <a:pt x="46" y="12"/>
                    <a:pt x="39" y="15"/>
                  </a:cubicBezTo>
                  <a:cubicBezTo>
                    <a:pt x="32" y="19"/>
                    <a:pt x="25" y="23"/>
                    <a:pt x="18" y="28"/>
                  </a:cubicBezTo>
                  <a:cubicBezTo>
                    <a:pt x="13" y="32"/>
                    <a:pt x="4" y="37"/>
                    <a:pt x="2" y="43"/>
                  </a:cubicBezTo>
                  <a:cubicBezTo>
                    <a:pt x="0" y="48"/>
                    <a:pt x="1" y="52"/>
                    <a:pt x="2" y="57"/>
                  </a:cubicBezTo>
                  <a:cubicBezTo>
                    <a:pt x="4" y="61"/>
                    <a:pt x="6" y="62"/>
                    <a:pt x="11" y="64"/>
                  </a:cubicBezTo>
                  <a:cubicBezTo>
                    <a:pt x="67" y="82"/>
                    <a:pt x="128" y="83"/>
                    <a:pt x="185" y="69"/>
                  </a:cubicBezTo>
                  <a:cubicBezTo>
                    <a:pt x="197" y="65"/>
                    <a:pt x="219" y="57"/>
                    <a:pt x="218" y="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1"/>
            <p:cNvSpPr/>
            <p:nvPr/>
          </p:nvSpPr>
          <p:spPr>
            <a:xfrm>
              <a:off x="2904729" y="3737035"/>
              <a:ext cx="198987" cy="144091"/>
            </a:xfrm>
            <a:custGeom>
              <a:avLst/>
              <a:gdLst/>
              <a:ahLst/>
              <a:cxnLst/>
              <a:rect l="l" t="t" r="r" b="b"/>
              <a:pathLst>
                <a:path w="78" h="54" extrusionOk="0">
                  <a:moveTo>
                    <a:pt x="74" y="37"/>
                  </a:moveTo>
                  <a:cubicBezTo>
                    <a:pt x="71" y="32"/>
                    <a:pt x="65" y="27"/>
                    <a:pt x="60" y="24"/>
                  </a:cubicBezTo>
                  <a:cubicBezTo>
                    <a:pt x="49" y="16"/>
                    <a:pt x="37" y="9"/>
                    <a:pt x="24" y="5"/>
                  </a:cubicBezTo>
                  <a:cubicBezTo>
                    <a:pt x="17" y="3"/>
                    <a:pt x="10" y="1"/>
                    <a:pt x="2" y="0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0" y="1"/>
                    <a:pt x="1" y="2"/>
                    <a:pt x="2" y="2"/>
                  </a:cubicBezTo>
                  <a:cubicBezTo>
                    <a:pt x="14" y="3"/>
                    <a:pt x="26" y="7"/>
                    <a:pt x="38" y="13"/>
                  </a:cubicBezTo>
                  <a:cubicBezTo>
                    <a:pt x="43" y="16"/>
                    <a:pt x="49" y="19"/>
                    <a:pt x="54" y="22"/>
                  </a:cubicBezTo>
                  <a:cubicBezTo>
                    <a:pt x="59" y="26"/>
                    <a:pt x="64" y="30"/>
                    <a:pt x="68" y="34"/>
                  </a:cubicBezTo>
                  <a:cubicBezTo>
                    <a:pt x="73" y="39"/>
                    <a:pt x="76" y="47"/>
                    <a:pt x="71" y="52"/>
                  </a:cubicBezTo>
                  <a:cubicBezTo>
                    <a:pt x="70" y="53"/>
                    <a:pt x="73" y="54"/>
                    <a:pt x="74" y="53"/>
                  </a:cubicBezTo>
                  <a:cubicBezTo>
                    <a:pt x="78" y="49"/>
                    <a:pt x="77" y="42"/>
                    <a:pt x="74" y="3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1"/>
            <p:cNvSpPr/>
            <p:nvPr/>
          </p:nvSpPr>
          <p:spPr>
            <a:xfrm>
              <a:off x="2698882" y="3764480"/>
              <a:ext cx="157819" cy="68614"/>
            </a:xfrm>
            <a:custGeom>
              <a:avLst/>
              <a:gdLst/>
              <a:ahLst/>
              <a:cxnLst/>
              <a:rect l="l" t="t" r="r" b="b"/>
              <a:pathLst>
                <a:path w="59" h="25" extrusionOk="0">
                  <a:moveTo>
                    <a:pt x="55" y="1"/>
                  </a:moveTo>
                  <a:cubicBezTo>
                    <a:pt x="52" y="6"/>
                    <a:pt x="50" y="10"/>
                    <a:pt x="48" y="15"/>
                  </a:cubicBezTo>
                  <a:cubicBezTo>
                    <a:pt x="47" y="17"/>
                    <a:pt x="46" y="20"/>
                    <a:pt x="44" y="21"/>
                  </a:cubicBezTo>
                  <a:cubicBezTo>
                    <a:pt x="42" y="23"/>
                    <a:pt x="40" y="23"/>
                    <a:pt x="38" y="22"/>
                  </a:cubicBezTo>
                  <a:cubicBezTo>
                    <a:pt x="26" y="22"/>
                    <a:pt x="14" y="21"/>
                    <a:pt x="3" y="20"/>
                  </a:cubicBezTo>
                  <a:cubicBezTo>
                    <a:pt x="2" y="20"/>
                    <a:pt x="1" y="20"/>
                    <a:pt x="0" y="21"/>
                  </a:cubicBezTo>
                  <a:cubicBezTo>
                    <a:pt x="0" y="21"/>
                    <a:pt x="1" y="22"/>
                    <a:pt x="2" y="22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6" y="24"/>
                    <a:pt x="40" y="25"/>
                    <a:pt x="44" y="24"/>
                  </a:cubicBezTo>
                  <a:cubicBezTo>
                    <a:pt x="48" y="22"/>
                    <a:pt x="50" y="19"/>
                    <a:pt x="51" y="15"/>
                  </a:cubicBezTo>
                  <a:cubicBezTo>
                    <a:pt x="53" y="11"/>
                    <a:pt x="55" y="6"/>
                    <a:pt x="58" y="2"/>
                  </a:cubicBezTo>
                  <a:cubicBezTo>
                    <a:pt x="59" y="1"/>
                    <a:pt x="56" y="0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1"/>
            <p:cNvSpPr/>
            <p:nvPr/>
          </p:nvSpPr>
          <p:spPr>
            <a:xfrm>
              <a:off x="2630267" y="3881122"/>
              <a:ext cx="198987" cy="41168"/>
            </a:xfrm>
            <a:custGeom>
              <a:avLst/>
              <a:gdLst/>
              <a:ahLst/>
              <a:cxnLst/>
              <a:rect l="l" t="t" r="r" b="b"/>
              <a:pathLst>
                <a:path w="77" h="16" extrusionOk="0">
                  <a:moveTo>
                    <a:pt x="76" y="15"/>
                  </a:moveTo>
                  <a:cubicBezTo>
                    <a:pt x="72" y="13"/>
                    <a:pt x="70" y="10"/>
                    <a:pt x="67" y="7"/>
                  </a:cubicBezTo>
                  <a:cubicBezTo>
                    <a:pt x="65" y="6"/>
                    <a:pt x="64" y="5"/>
                    <a:pt x="62" y="4"/>
                  </a:cubicBezTo>
                  <a:cubicBezTo>
                    <a:pt x="60" y="3"/>
                    <a:pt x="57" y="3"/>
                    <a:pt x="54" y="3"/>
                  </a:cubicBezTo>
                  <a:cubicBezTo>
                    <a:pt x="43" y="2"/>
                    <a:pt x="32" y="1"/>
                    <a:pt x="20" y="1"/>
                  </a:cubicBezTo>
                  <a:cubicBezTo>
                    <a:pt x="14" y="1"/>
                    <a:pt x="8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2" y="2"/>
                    <a:pt x="23" y="3"/>
                    <a:pt x="35" y="3"/>
                  </a:cubicBezTo>
                  <a:cubicBezTo>
                    <a:pt x="40" y="3"/>
                    <a:pt x="46" y="4"/>
                    <a:pt x="51" y="4"/>
                  </a:cubicBezTo>
                  <a:cubicBezTo>
                    <a:pt x="54" y="4"/>
                    <a:pt x="56" y="4"/>
                    <a:pt x="59" y="5"/>
                  </a:cubicBezTo>
                  <a:cubicBezTo>
                    <a:pt x="61" y="6"/>
                    <a:pt x="63" y="7"/>
                    <a:pt x="64" y="8"/>
                  </a:cubicBezTo>
                  <a:cubicBezTo>
                    <a:pt x="67" y="11"/>
                    <a:pt x="70" y="15"/>
                    <a:pt x="74" y="16"/>
                  </a:cubicBezTo>
                  <a:cubicBezTo>
                    <a:pt x="74" y="16"/>
                    <a:pt x="76" y="16"/>
                    <a:pt x="76" y="16"/>
                  </a:cubicBezTo>
                  <a:cubicBezTo>
                    <a:pt x="77" y="15"/>
                    <a:pt x="76" y="15"/>
                    <a:pt x="76" y="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2774357" y="3819371"/>
              <a:ext cx="20587" cy="89200"/>
            </a:xfrm>
            <a:custGeom>
              <a:avLst/>
              <a:gdLst/>
              <a:ahLst/>
              <a:cxnLst/>
              <a:rect l="l" t="t" r="r" b="b"/>
              <a:pathLst>
                <a:path w="7" h="35" extrusionOk="0">
                  <a:moveTo>
                    <a:pt x="7" y="33"/>
                  </a:moveTo>
                  <a:cubicBezTo>
                    <a:pt x="3" y="23"/>
                    <a:pt x="5" y="12"/>
                    <a:pt x="6" y="2"/>
                  </a:cubicBezTo>
                  <a:cubicBezTo>
                    <a:pt x="7" y="1"/>
                    <a:pt x="3" y="0"/>
                    <a:pt x="3" y="2"/>
                  </a:cubicBezTo>
                  <a:cubicBezTo>
                    <a:pt x="1" y="12"/>
                    <a:pt x="0" y="23"/>
                    <a:pt x="4" y="33"/>
                  </a:cubicBezTo>
                  <a:cubicBezTo>
                    <a:pt x="4" y="35"/>
                    <a:pt x="7" y="34"/>
                    <a:pt x="7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2733188" y="3812508"/>
              <a:ext cx="20587" cy="82336"/>
            </a:xfrm>
            <a:custGeom>
              <a:avLst/>
              <a:gdLst/>
              <a:ahLst/>
              <a:cxnLst/>
              <a:rect l="l" t="t" r="r" b="b"/>
              <a:pathLst>
                <a:path w="8" h="31" extrusionOk="0">
                  <a:moveTo>
                    <a:pt x="4" y="1"/>
                  </a:moveTo>
                  <a:cubicBezTo>
                    <a:pt x="0" y="10"/>
                    <a:pt x="0" y="20"/>
                    <a:pt x="1" y="29"/>
                  </a:cubicBezTo>
                  <a:cubicBezTo>
                    <a:pt x="1" y="31"/>
                    <a:pt x="4" y="31"/>
                    <a:pt x="4" y="29"/>
                  </a:cubicBezTo>
                  <a:cubicBezTo>
                    <a:pt x="4" y="20"/>
                    <a:pt x="3" y="10"/>
                    <a:pt x="7" y="1"/>
                  </a:cubicBezTo>
                  <a:cubicBezTo>
                    <a:pt x="8" y="0"/>
                    <a:pt x="4" y="0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2692019" y="3812508"/>
              <a:ext cx="20587" cy="82336"/>
            </a:xfrm>
            <a:custGeom>
              <a:avLst/>
              <a:gdLst/>
              <a:ahLst/>
              <a:cxnLst/>
              <a:rect l="l" t="t" r="r" b="b"/>
              <a:pathLst>
                <a:path w="8" h="31" extrusionOk="0">
                  <a:moveTo>
                    <a:pt x="4" y="1"/>
                  </a:moveTo>
                  <a:cubicBezTo>
                    <a:pt x="1" y="10"/>
                    <a:pt x="0" y="20"/>
                    <a:pt x="1" y="30"/>
                  </a:cubicBezTo>
                  <a:cubicBezTo>
                    <a:pt x="1" y="31"/>
                    <a:pt x="4" y="30"/>
                    <a:pt x="4" y="29"/>
                  </a:cubicBezTo>
                  <a:cubicBezTo>
                    <a:pt x="3" y="20"/>
                    <a:pt x="4" y="10"/>
                    <a:pt x="7" y="1"/>
                  </a:cubicBezTo>
                  <a:cubicBezTo>
                    <a:pt x="8" y="0"/>
                    <a:pt x="4" y="0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2657713" y="3826230"/>
              <a:ext cx="13723" cy="61754"/>
            </a:xfrm>
            <a:custGeom>
              <a:avLst/>
              <a:gdLst/>
              <a:ahLst/>
              <a:cxnLst/>
              <a:rect l="l" t="t" r="r" b="b"/>
              <a:pathLst>
                <a:path w="7" h="24" extrusionOk="0">
                  <a:moveTo>
                    <a:pt x="3" y="1"/>
                  </a:moveTo>
                  <a:cubicBezTo>
                    <a:pt x="1" y="8"/>
                    <a:pt x="0" y="16"/>
                    <a:pt x="1" y="23"/>
                  </a:cubicBezTo>
                  <a:cubicBezTo>
                    <a:pt x="1" y="24"/>
                    <a:pt x="5" y="24"/>
                    <a:pt x="4" y="23"/>
                  </a:cubicBezTo>
                  <a:cubicBezTo>
                    <a:pt x="4" y="16"/>
                    <a:pt x="4" y="9"/>
                    <a:pt x="6" y="2"/>
                  </a:cubicBezTo>
                  <a:cubicBezTo>
                    <a:pt x="7" y="1"/>
                    <a:pt x="4" y="0"/>
                    <a:pt x="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1957834" y="3730171"/>
              <a:ext cx="562648" cy="212705"/>
            </a:xfrm>
            <a:custGeom>
              <a:avLst/>
              <a:gdLst/>
              <a:ahLst/>
              <a:cxnLst/>
              <a:rect l="l" t="t" r="r" b="b"/>
              <a:pathLst>
                <a:path w="220" h="83" extrusionOk="0">
                  <a:moveTo>
                    <a:pt x="2" y="42"/>
                  </a:moveTo>
                  <a:cubicBezTo>
                    <a:pt x="2" y="40"/>
                    <a:pt x="3" y="38"/>
                    <a:pt x="5" y="35"/>
                  </a:cubicBezTo>
                  <a:cubicBezTo>
                    <a:pt x="8" y="30"/>
                    <a:pt x="12" y="26"/>
                    <a:pt x="17" y="23"/>
                  </a:cubicBezTo>
                  <a:cubicBezTo>
                    <a:pt x="22" y="19"/>
                    <a:pt x="28" y="15"/>
                    <a:pt x="33" y="12"/>
                  </a:cubicBezTo>
                  <a:cubicBezTo>
                    <a:pt x="37" y="11"/>
                    <a:pt x="40" y="9"/>
                    <a:pt x="44" y="8"/>
                  </a:cubicBezTo>
                  <a:cubicBezTo>
                    <a:pt x="47" y="6"/>
                    <a:pt x="51" y="5"/>
                    <a:pt x="54" y="4"/>
                  </a:cubicBezTo>
                  <a:cubicBezTo>
                    <a:pt x="57" y="2"/>
                    <a:pt x="60" y="1"/>
                    <a:pt x="63" y="1"/>
                  </a:cubicBezTo>
                  <a:cubicBezTo>
                    <a:pt x="69" y="0"/>
                    <a:pt x="75" y="1"/>
                    <a:pt x="80" y="2"/>
                  </a:cubicBezTo>
                  <a:cubicBezTo>
                    <a:pt x="106" y="8"/>
                    <a:pt x="133" y="8"/>
                    <a:pt x="160" y="8"/>
                  </a:cubicBezTo>
                  <a:cubicBezTo>
                    <a:pt x="168" y="8"/>
                    <a:pt x="174" y="12"/>
                    <a:pt x="181" y="15"/>
                  </a:cubicBezTo>
                  <a:cubicBezTo>
                    <a:pt x="188" y="19"/>
                    <a:pt x="195" y="23"/>
                    <a:pt x="202" y="28"/>
                  </a:cubicBezTo>
                  <a:cubicBezTo>
                    <a:pt x="207" y="32"/>
                    <a:pt x="216" y="37"/>
                    <a:pt x="218" y="43"/>
                  </a:cubicBezTo>
                  <a:cubicBezTo>
                    <a:pt x="220" y="48"/>
                    <a:pt x="219" y="52"/>
                    <a:pt x="218" y="57"/>
                  </a:cubicBezTo>
                  <a:cubicBezTo>
                    <a:pt x="216" y="61"/>
                    <a:pt x="214" y="62"/>
                    <a:pt x="209" y="64"/>
                  </a:cubicBezTo>
                  <a:cubicBezTo>
                    <a:pt x="153" y="82"/>
                    <a:pt x="92" y="83"/>
                    <a:pt x="35" y="69"/>
                  </a:cubicBezTo>
                  <a:cubicBezTo>
                    <a:pt x="23" y="65"/>
                    <a:pt x="0" y="57"/>
                    <a:pt x="2" y="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1978416" y="3737035"/>
              <a:ext cx="198987" cy="144091"/>
            </a:xfrm>
            <a:custGeom>
              <a:avLst/>
              <a:gdLst/>
              <a:ahLst/>
              <a:cxnLst/>
              <a:rect l="l" t="t" r="r" b="b"/>
              <a:pathLst>
                <a:path w="78" h="54" extrusionOk="0">
                  <a:moveTo>
                    <a:pt x="4" y="37"/>
                  </a:moveTo>
                  <a:cubicBezTo>
                    <a:pt x="7" y="32"/>
                    <a:pt x="13" y="27"/>
                    <a:pt x="18" y="24"/>
                  </a:cubicBezTo>
                  <a:cubicBezTo>
                    <a:pt x="29" y="16"/>
                    <a:pt x="41" y="9"/>
                    <a:pt x="54" y="5"/>
                  </a:cubicBezTo>
                  <a:cubicBezTo>
                    <a:pt x="61" y="3"/>
                    <a:pt x="68" y="1"/>
                    <a:pt x="75" y="0"/>
                  </a:cubicBezTo>
                  <a:cubicBezTo>
                    <a:pt x="76" y="0"/>
                    <a:pt x="77" y="0"/>
                    <a:pt x="78" y="1"/>
                  </a:cubicBezTo>
                  <a:cubicBezTo>
                    <a:pt x="78" y="1"/>
                    <a:pt x="77" y="2"/>
                    <a:pt x="76" y="2"/>
                  </a:cubicBezTo>
                  <a:cubicBezTo>
                    <a:pt x="64" y="3"/>
                    <a:pt x="52" y="7"/>
                    <a:pt x="40" y="13"/>
                  </a:cubicBezTo>
                  <a:cubicBezTo>
                    <a:pt x="35" y="16"/>
                    <a:pt x="29" y="19"/>
                    <a:pt x="24" y="22"/>
                  </a:cubicBezTo>
                  <a:cubicBezTo>
                    <a:pt x="19" y="26"/>
                    <a:pt x="14" y="30"/>
                    <a:pt x="10" y="34"/>
                  </a:cubicBezTo>
                  <a:cubicBezTo>
                    <a:pt x="5" y="39"/>
                    <a:pt x="2" y="47"/>
                    <a:pt x="7" y="52"/>
                  </a:cubicBezTo>
                  <a:cubicBezTo>
                    <a:pt x="8" y="53"/>
                    <a:pt x="5" y="54"/>
                    <a:pt x="4" y="53"/>
                  </a:cubicBezTo>
                  <a:cubicBezTo>
                    <a:pt x="0" y="49"/>
                    <a:pt x="1" y="42"/>
                    <a:pt x="4" y="3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2225433" y="3764480"/>
              <a:ext cx="157819" cy="68614"/>
            </a:xfrm>
            <a:custGeom>
              <a:avLst/>
              <a:gdLst/>
              <a:ahLst/>
              <a:cxnLst/>
              <a:rect l="l" t="t" r="r" b="b"/>
              <a:pathLst>
                <a:path w="59" h="25" extrusionOk="0">
                  <a:moveTo>
                    <a:pt x="4" y="1"/>
                  </a:moveTo>
                  <a:cubicBezTo>
                    <a:pt x="7" y="6"/>
                    <a:pt x="9" y="10"/>
                    <a:pt x="11" y="15"/>
                  </a:cubicBezTo>
                  <a:cubicBezTo>
                    <a:pt x="12" y="17"/>
                    <a:pt x="13" y="20"/>
                    <a:pt x="15" y="21"/>
                  </a:cubicBezTo>
                  <a:cubicBezTo>
                    <a:pt x="17" y="23"/>
                    <a:pt x="19" y="23"/>
                    <a:pt x="21" y="22"/>
                  </a:cubicBezTo>
                  <a:cubicBezTo>
                    <a:pt x="33" y="22"/>
                    <a:pt x="45" y="21"/>
                    <a:pt x="56" y="20"/>
                  </a:cubicBezTo>
                  <a:cubicBezTo>
                    <a:pt x="57" y="20"/>
                    <a:pt x="58" y="20"/>
                    <a:pt x="58" y="21"/>
                  </a:cubicBezTo>
                  <a:cubicBezTo>
                    <a:pt x="59" y="21"/>
                    <a:pt x="58" y="22"/>
                    <a:pt x="57" y="22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3" y="24"/>
                    <a:pt x="19" y="25"/>
                    <a:pt x="14" y="24"/>
                  </a:cubicBezTo>
                  <a:cubicBezTo>
                    <a:pt x="10" y="22"/>
                    <a:pt x="9" y="19"/>
                    <a:pt x="8" y="15"/>
                  </a:cubicBezTo>
                  <a:cubicBezTo>
                    <a:pt x="6" y="11"/>
                    <a:pt x="3" y="6"/>
                    <a:pt x="1" y="2"/>
                  </a:cubicBezTo>
                  <a:cubicBezTo>
                    <a:pt x="0" y="1"/>
                    <a:pt x="3" y="0"/>
                    <a:pt x="4" y="1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2252879" y="3881122"/>
              <a:ext cx="198987" cy="41168"/>
            </a:xfrm>
            <a:custGeom>
              <a:avLst/>
              <a:gdLst/>
              <a:ahLst/>
              <a:cxnLst/>
              <a:rect l="l" t="t" r="r" b="b"/>
              <a:pathLst>
                <a:path w="77" h="16" extrusionOk="0">
                  <a:moveTo>
                    <a:pt x="1" y="15"/>
                  </a:moveTo>
                  <a:cubicBezTo>
                    <a:pt x="5" y="13"/>
                    <a:pt x="7" y="10"/>
                    <a:pt x="10" y="7"/>
                  </a:cubicBezTo>
                  <a:cubicBezTo>
                    <a:pt x="11" y="6"/>
                    <a:pt x="13" y="5"/>
                    <a:pt x="15" y="4"/>
                  </a:cubicBezTo>
                  <a:cubicBezTo>
                    <a:pt x="17" y="3"/>
                    <a:pt x="20" y="3"/>
                    <a:pt x="22" y="3"/>
                  </a:cubicBezTo>
                  <a:cubicBezTo>
                    <a:pt x="34" y="2"/>
                    <a:pt x="45" y="1"/>
                    <a:pt x="56" y="1"/>
                  </a:cubicBezTo>
                  <a:cubicBezTo>
                    <a:pt x="63" y="1"/>
                    <a:pt x="69" y="0"/>
                    <a:pt x="76" y="0"/>
                  </a:cubicBezTo>
                  <a:cubicBezTo>
                    <a:pt x="76" y="0"/>
                    <a:pt x="77" y="1"/>
                    <a:pt x="77" y="1"/>
                  </a:cubicBezTo>
                  <a:cubicBezTo>
                    <a:pt x="77" y="2"/>
                    <a:pt x="76" y="2"/>
                    <a:pt x="76" y="2"/>
                  </a:cubicBezTo>
                  <a:cubicBezTo>
                    <a:pt x="65" y="2"/>
                    <a:pt x="53" y="3"/>
                    <a:pt x="42" y="3"/>
                  </a:cubicBezTo>
                  <a:cubicBezTo>
                    <a:pt x="37" y="3"/>
                    <a:pt x="31" y="4"/>
                    <a:pt x="26" y="4"/>
                  </a:cubicBezTo>
                  <a:cubicBezTo>
                    <a:pt x="23" y="4"/>
                    <a:pt x="20" y="4"/>
                    <a:pt x="18" y="5"/>
                  </a:cubicBezTo>
                  <a:cubicBezTo>
                    <a:pt x="16" y="6"/>
                    <a:pt x="14" y="7"/>
                    <a:pt x="13" y="8"/>
                  </a:cubicBezTo>
                  <a:cubicBezTo>
                    <a:pt x="10" y="11"/>
                    <a:pt x="7" y="15"/>
                    <a:pt x="3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0" y="15"/>
                    <a:pt x="1" y="15"/>
                    <a:pt x="1" y="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2287189" y="3819371"/>
              <a:ext cx="20587" cy="89200"/>
            </a:xfrm>
            <a:custGeom>
              <a:avLst/>
              <a:gdLst/>
              <a:ahLst/>
              <a:cxnLst/>
              <a:rect l="l" t="t" r="r" b="b"/>
              <a:pathLst>
                <a:path w="7" h="35" extrusionOk="0">
                  <a:moveTo>
                    <a:pt x="0" y="33"/>
                  </a:moveTo>
                  <a:cubicBezTo>
                    <a:pt x="3" y="23"/>
                    <a:pt x="2" y="12"/>
                    <a:pt x="1" y="2"/>
                  </a:cubicBezTo>
                  <a:cubicBezTo>
                    <a:pt x="0" y="1"/>
                    <a:pt x="4" y="0"/>
                    <a:pt x="4" y="2"/>
                  </a:cubicBezTo>
                  <a:cubicBezTo>
                    <a:pt x="5" y="12"/>
                    <a:pt x="7" y="23"/>
                    <a:pt x="3" y="33"/>
                  </a:cubicBezTo>
                  <a:cubicBezTo>
                    <a:pt x="3" y="35"/>
                    <a:pt x="0" y="34"/>
                    <a:pt x="0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2328358" y="3812508"/>
              <a:ext cx="20587" cy="82336"/>
            </a:xfrm>
            <a:custGeom>
              <a:avLst/>
              <a:gdLst/>
              <a:ahLst/>
              <a:cxnLst/>
              <a:rect l="l" t="t" r="r" b="b"/>
              <a:pathLst>
                <a:path w="8" h="31" extrusionOk="0">
                  <a:moveTo>
                    <a:pt x="4" y="1"/>
                  </a:moveTo>
                  <a:cubicBezTo>
                    <a:pt x="8" y="10"/>
                    <a:pt x="8" y="20"/>
                    <a:pt x="7" y="29"/>
                  </a:cubicBezTo>
                  <a:cubicBezTo>
                    <a:pt x="7" y="31"/>
                    <a:pt x="4" y="31"/>
                    <a:pt x="4" y="29"/>
                  </a:cubicBezTo>
                  <a:cubicBezTo>
                    <a:pt x="4" y="20"/>
                    <a:pt x="4" y="10"/>
                    <a:pt x="1" y="1"/>
                  </a:cubicBezTo>
                  <a:cubicBezTo>
                    <a:pt x="0" y="0"/>
                    <a:pt x="3" y="0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2369528" y="3812508"/>
              <a:ext cx="20587" cy="82336"/>
            </a:xfrm>
            <a:custGeom>
              <a:avLst/>
              <a:gdLst/>
              <a:ahLst/>
              <a:cxnLst/>
              <a:rect l="l" t="t" r="r" b="b"/>
              <a:pathLst>
                <a:path w="8" h="31" extrusionOk="0">
                  <a:moveTo>
                    <a:pt x="4" y="1"/>
                  </a:moveTo>
                  <a:cubicBezTo>
                    <a:pt x="7" y="10"/>
                    <a:pt x="8" y="20"/>
                    <a:pt x="7" y="30"/>
                  </a:cubicBezTo>
                  <a:cubicBezTo>
                    <a:pt x="7" y="31"/>
                    <a:pt x="3" y="30"/>
                    <a:pt x="4" y="29"/>
                  </a:cubicBezTo>
                  <a:cubicBezTo>
                    <a:pt x="5" y="20"/>
                    <a:pt x="4" y="10"/>
                    <a:pt x="1" y="1"/>
                  </a:cubicBezTo>
                  <a:cubicBezTo>
                    <a:pt x="0" y="0"/>
                    <a:pt x="4" y="0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2410697" y="3826230"/>
              <a:ext cx="13723" cy="61754"/>
            </a:xfrm>
            <a:custGeom>
              <a:avLst/>
              <a:gdLst/>
              <a:ahLst/>
              <a:cxnLst/>
              <a:rect l="l" t="t" r="r" b="b"/>
              <a:pathLst>
                <a:path w="7" h="24" extrusionOk="0">
                  <a:moveTo>
                    <a:pt x="4" y="1"/>
                  </a:moveTo>
                  <a:cubicBezTo>
                    <a:pt x="6" y="8"/>
                    <a:pt x="7" y="16"/>
                    <a:pt x="6" y="23"/>
                  </a:cubicBezTo>
                  <a:cubicBezTo>
                    <a:pt x="6" y="24"/>
                    <a:pt x="2" y="24"/>
                    <a:pt x="2" y="23"/>
                  </a:cubicBezTo>
                  <a:cubicBezTo>
                    <a:pt x="3" y="16"/>
                    <a:pt x="3" y="9"/>
                    <a:pt x="0" y="2"/>
                  </a:cubicBezTo>
                  <a:cubicBezTo>
                    <a:pt x="0" y="1"/>
                    <a:pt x="3" y="0"/>
                    <a:pt x="4" y="1"/>
                  </a:cubicBezTo>
                  <a:close/>
                </a:path>
              </a:pathLst>
            </a:custGeom>
            <a:solidFill>
              <a:srgbClr val="02080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2417556" y="2508844"/>
              <a:ext cx="308773" cy="96059"/>
            </a:xfrm>
            <a:custGeom>
              <a:avLst/>
              <a:gdLst/>
              <a:ahLst/>
              <a:cxnLst/>
              <a:rect l="l" t="t" r="r" b="b"/>
              <a:pathLst>
                <a:path w="119" h="36" extrusionOk="0">
                  <a:moveTo>
                    <a:pt x="119" y="0"/>
                  </a:moveTo>
                  <a:cubicBezTo>
                    <a:pt x="119" y="2"/>
                    <a:pt x="119" y="4"/>
                    <a:pt x="118" y="6"/>
                  </a:cubicBezTo>
                  <a:cubicBezTo>
                    <a:pt x="111" y="17"/>
                    <a:pt x="102" y="27"/>
                    <a:pt x="93" y="36"/>
                  </a:cubicBezTo>
                  <a:cubicBezTo>
                    <a:pt x="93" y="36"/>
                    <a:pt x="92" y="36"/>
                    <a:pt x="92" y="36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91" y="36"/>
                    <a:pt x="90" y="36"/>
                    <a:pt x="89" y="36"/>
                  </a:cubicBezTo>
                  <a:cubicBezTo>
                    <a:pt x="86" y="33"/>
                    <a:pt x="83" y="30"/>
                    <a:pt x="79" y="28"/>
                  </a:cubicBezTo>
                  <a:cubicBezTo>
                    <a:pt x="72" y="22"/>
                    <a:pt x="65" y="16"/>
                    <a:pt x="58" y="9"/>
                  </a:cubicBezTo>
                  <a:cubicBezTo>
                    <a:pt x="51" y="16"/>
                    <a:pt x="44" y="22"/>
                    <a:pt x="37" y="28"/>
                  </a:cubicBezTo>
                  <a:cubicBezTo>
                    <a:pt x="33" y="30"/>
                    <a:pt x="30" y="33"/>
                    <a:pt x="27" y="36"/>
                  </a:cubicBezTo>
                  <a:cubicBezTo>
                    <a:pt x="26" y="36"/>
                    <a:pt x="25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3" y="36"/>
                    <a:pt x="23" y="36"/>
                  </a:cubicBezTo>
                  <a:cubicBezTo>
                    <a:pt x="15" y="28"/>
                    <a:pt x="7" y="19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7" y="15"/>
                    <a:pt x="16" y="25"/>
                    <a:pt x="25" y="34"/>
                  </a:cubicBezTo>
                  <a:cubicBezTo>
                    <a:pt x="29" y="31"/>
                    <a:pt x="32" y="28"/>
                    <a:pt x="36" y="25"/>
                  </a:cubicBezTo>
                  <a:cubicBezTo>
                    <a:pt x="43" y="19"/>
                    <a:pt x="50" y="13"/>
                    <a:pt x="57" y="7"/>
                  </a:cubicBezTo>
                  <a:cubicBezTo>
                    <a:pt x="57" y="7"/>
                    <a:pt x="57" y="7"/>
                    <a:pt x="58" y="7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66" y="13"/>
                    <a:pt x="73" y="19"/>
                    <a:pt x="80" y="25"/>
                  </a:cubicBezTo>
                  <a:cubicBezTo>
                    <a:pt x="84" y="28"/>
                    <a:pt x="87" y="31"/>
                    <a:pt x="91" y="34"/>
                  </a:cubicBezTo>
                  <a:cubicBezTo>
                    <a:pt x="101" y="24"/>
                    <a:pt x="111" y="13"/>
                    <a:pt x="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31"/>
            <p:cNvSpPr/>
            <p:nvPr/>
          </p:nvSpPr>
          <p:spPr>
            <a:xfrm>
              <a:off x="1642202" y="3311629"/>
              <a:ext cx="1159602" cy="603800"/>
            </a:xfrm>
            <a:custGeom>
              <a:avLst/>
              <a:gdLst/>
              <a:ahLst/>
              <a:cxnLst/>
              <a:rect l="l" t="t" r="r" b="b"/>
              <a:pathLst>
                <a:path w="450" h="233" extrusionOk="0">
                  <a:moveTo>
                    <a:pt x="448" y="166"/>
                  </a:moveTo>
                  <a:cubicBezTo>
                    <a:pt x="448" y="166"/>
                    <a:pt x="448" y="166"/>
                    <a:pt x="448" y="166"/>
                  </a:cubicBezTo>
                  <a:cubicBezTo>
                    <a:pt x="448" y="166"/>
                    <a:pt x="448" y="166"/>
                    <a:pt x="448" y="166"/>
                  </a:cubicBezTo>
                  <a:cubicBezTo>
                    <a:pt x="448" y="166"/>
                    <a:pt x="447" y="166"/>
                    <a:pt x="446" y="166"/>
                  </a:cubicBezTo>
                  <a:cubicBezTo>
                    <a:pt x="422" y="162"/>
                    <a:pt x="399" y="158"/>
                    <a:pt x="376" y="152"/>
                  </a:cubicBezTo>
                  <a:cubicBezTo>
                    <a:pt x="355" y="147"/>
                    <a:pt x="336" y="140"/>
                    <a:pt x="317" y="131"/>
                  </a:cubicBezTo>
                  <a:cubicBezTo>
                    <a:pt x="276" y="112"/>
                    <a:pt x="237" y="91"/>
                    <a:pt x="200" y="66"/>
                  </a:cubicBezTo>
                  <a:cubicBezTo>
                    <a:pt x="189" y="59"/>
                    <a:pt x="178" y="51"/>
                    <a:pt x="167" y="45"/>
                  </a:cubicBezTo>
                  <a:cubicBezTo>
                    <a:pt x="144" y="30"/>
                    <a:pt x="119" y="19"/>
                    <a:pt x="93" y="10"/>
                  </a:cubicBezTo>
                  <a:cubicBezTo>
                    <a:pt x="81" y="5"/>
                    <a:pt x="69" y="2"/>
                    <a:pt x="56" y="1"/>
                  </a:cubicBezTo>
                  <a:cubicBezTo>
                    <a:pt x="36" y="0"/>
                    <a:pt x="16" y="7"/>
                    <a:pt x="8" y="25"/>
                  </a:cubicBezTo>
                  <a:cubicBezTo>
                    <a:pt x="0" y="40"/>
                    <a:pt x="0" y="59"/>
                    <a:pt x="4" y="75"/>
                  </a:cubicBezTo>
                  <a:cubicBezTo>
                    <a:pt x="14" y="112"/>
                    <a:pt x="46" y="141"/>
                    <a:pt x="79" y="158"/>
                  </a:cubicBezTo>
                  <a:cubicBezTo>
                    <a:pt x="118" y="179"/>
                    <a:pt x="160" y="191"/>
                    <a:pt x="203" y="202"/>
                  </a:cubicBezTo>
                  <a:cubicBezTo>
                    <a:pt x="206" y="203"/>
                    <a:pt x="210" y="204"/>
                    <a:pt x="213" y="205"/>
                  </a:cubicBezTo>
                  <a:cubicBezTo>
                    <a:pt x="258" y="217"/>
                    <a:pt x="303" y="228"/>
                    <a:pt x="349" y="231"/>
                  </a:cubicBezTo>
                  <a:cubicBezTo>
                    <a:pt x="368" y="233"/>
                    <a:pt x="388" y="218"/>
                    <a:pt x="403" y="208"/>
                  </a:cubicBezTo>
                  <a:cubicBezTo>
                    <a:pt x="420" y="197"/>
                    <a:pt x="435" y="184"/>
                    <a:pt x="449" y="170"/>
                  </a:cubicBezTo>
                  <a:cubicBezTo>
                    <a:pt x="450" y="168"/>
                    <a:pt x="450" y="167"/>
                    <a:pt x="448" y="16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31"/>
            <p:cNvSpPr/>
            <p:nvPr/>
          </p:nvSpPr>
          <p:spPr>
            <a:xfrm>
              <a:off x="2520482" y="3194983"/>
              <a:ext cx="61756" cy="54891"/>
            </a:xfrm>
            <a:custGeom>
              <a:avLst/>
              <a:gdLst/>
              <a:ahLst/>
              <a:cxnLst/>
              <a:rect l="l" t="t" r="r" b="b"/>
              <a:pathLst>
                <a:path w="22" h="23" extrusionOk="0">
                  <a:moveTo>
                    <a:pt x="16" y="3"/>
                  </a:moveTo>
                  <a:cubicBezTo>
                    <a:pt x="12" y="0"/>
                    <a:pt x="6" y="2"/>
                    <a:pt x="3" y="6"/>
                  </a:cubicBezTo>
                  <a:cubicBezTo>
                    <a:pt x="1" y="8"/>
                    <a:pt x="0" y="11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2" y="17"/>
                    <a:pt x="2" y="18"/>
                    <a:pt x="4" y="19"/>
                  </a:cubicBezTo>
                  <a:cubicBezTo>
                    <a:pt x="7" y="23"/>
                    <a:pt x="13" y="23"/>
                    <a:pt x="17" y="20"/>
                  </a:cubicBezTo>
                  <a:cubicBezTo>
                    <a:pt x="18" y="19"/>
                    <a:pt x="20" y="17"/>
                    <a:pt x="20" y="15"/>
                  </a:cubicBezTo>
                  <a:cubicBezTo>
                    <a:pt x="22" y="11"/>
                    <a:pt x="21" y="6"/>
                    <a:pt x="16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1861772" y="3002864"/>
              <a:ext cx="123508" cy="68614"/>
            </a:xfrm>
            <a:custGeom>
              <a:avLst/>
              <a:gdLst/>
              <a:ahLst/>
              <a:cxnLst/>
              <a:rect l="l" t="t" r="r" b="b"/>
              <a:pathLst>
                <a:path w="48" h="28" extrusionOk="0">
                  <a:moveTo>
                    <a:pt x="44" y="1"/>
                  </a:moveTo>
                  <a:cubicBezTo>
                    <a:pt x="32" y="11"/>
                    <a:pt x="17" y="20"/>
                    <a:pt x="2" y="26"/>
                  </a:cubicBezTo>
                  <a:cubicBezTo>
                    <a:pt x="0" y="26"/>
                    <a:pt x="2" y="28"/>
                    <a:pt x="4" y="27"/>
                  </a:cubicBezTo>
                  <a:cubicBezTo>
                    <a:pt x="19" y="21"/>
                    <a:pt x="34" y="13"/>
                    <a:pt x="47" y="1"/>
                  </a:cubicBezTo>
                  <a:cubicBezTo>
                    <a:pt x="48" y="0"/>
                    <a:pt x="45" y="0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2925312" y="2694104"/>
              <a:ext cx="34310" cy="301901"/>
            </a:xfrm>
            <a:custGeom>
              <a:avLst/>
              <a:gdLst/>
              <a:ahLst/>
              <a:cxnLst/>
              <a:rect l="l" t="t" r="r" b="b"/>
              <a:pathLst>
                <a:path w="13" h="117" extrusionOk="0">
                  <a:moveTo>
                    <a:pt x="8" y="26"/>
                  </a:moveTo>
                  <a:cubicBezTo>
                    <a:pt x="9" y="18"/>
                    <a:pt x="9" y="9"/>
                    <a:pt x="10" y="1"/>
                  </a:cubicBezTo>
                  <a:cubicBezTo>
                    <a:pt x="10" y="0"/>
                    <a:pt x="13" y="0"/>
                    <a:pt x="13" y="1"/>
                  </a:cubicBezTo>
                  <a:cubicBezTo>
                    <a:pt x="11" y="31"/>
                    <a:pt x="9" y="61"/>
                    <a:pt x="6" y="90"/>
                  </a:cubicBezTo>
                  <a:cubicBezTo>
                    <a:pt x="5" y="99"/>
                    <a:pt x="5" y="107"/>
                    <a:pt x="4" y="116"/>
                  </a:cubicBezTo>
                  <a:cubicBezTo>
                    <a:pt x="3" y="117"/>
                    <a:pt x="0" y="117"/>
                    <a:pt x="0" y="116"/>
                  </a:cubicBezTo>
                  <a:cubicBezTo>
                    <a:pt x="3" y="86"/>
                    <a:pt x="6" y="56"/>
                    <a:pt x="8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3144882" y="3002864"/>
              <a:ext cx="123508" cy="68614"/>
            </a:xfrm>
            <a:custGeom>
              <a:avLst/>
              <a:gdLst/>
              <a:ahLst/>
              <a:cxnLst/>
              <a:rect l="l" t="t" r="r" b="b"/>
              <a:pathLst>
                <a:path w="48" h="28" extrusionOk="0">
                  <a:moveTo>
                    <a:pt x="4" y="1"/>
                  </a:moveTo>
                  <a:cubicBezTo>
                    <a:pt x="16" y="11"/>
                    <a:pt x="30" y="20"/>
                    <a:pt x="46" y="26"/>
                  </a:cubicBezTo>
                  <a:cubicBezTo>
                    <a:pt x="48" y="26"/>
                    <a:pt x="45" y="28"/>
                    <a:pt x="44" y="27"/>
                  </a:cubicBezTo>
                  <a:cubicBezTo>
                    <a:pt x="28" y="21"/>
                    <a:pt x="13" y="13"/>
                    <a:pt x="1" y="1"/>
                  </a:cubicBezTo>
                  <a:cubicBezTo>
                    <a:pt x="0" y="0"/>
                    <a:pt x="3" y="0"/>
                    <a:pt x="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1827462" y="3400825"/>
              <a:ext cx="1392897" cy="343070"/>
            </a:xfrm>
            <a:custGeom>
              <a:avLst/>
              <a:gdLst/>
              <a:ahLst/>
              <a:cxnLst/>
              <a:rect l="l" t="t" r="r" b="b"/>
              <a:pathLst>
                <a:path w="539" h="133" extrusionOk="0">
                  <a:moveTo>
                    <a:pt x="537" y="0"/>
                  </a:moveTo>
                  <a:cubicBezTo>
                    <a:pt x="519" y="0"/>
                    <a:pt x="500" y="2"/>
                    <a:pt x="483" y="8"/>
                  </a:cubicBezTo>
                  <a:cubicBezTo>
                    <a:pt x="474" y="11"/>
                    <a:pt x="466" y="14"/>
                    <a:pt x="458" y="19"/>
                  </a:cubicBezTo>
                  <a:cubicBezTo>
                    <a:pt x="450" y="23"/>
                    <a:pt x="442" y="29"/>
                    <a:pt x="435" y="35"/>
                  </a:cubicBezTo>
                  <a:cubicBezTo>
                    <a:pt x="427" y="41"/>
                    <a:pt x="420" y="48"/>
                    <a:pt x="412" y="53"/>
                  </a:cubicBezTo>
                  <a:cubicBezTo>
                    <a:pt x="405" y="59"/>
                    <a:pt x="397" y="65"/>
                    <a:pt x="390" y="70"/>
                  </a:cubicBezTo>
                  <a:cubicBezTo>
                    <a:pt x="374" y="80"/>
                    <a:pt x="358" y="88"/>
                    <a:pt x="341" y="96"/>
                  </a:cubicBezTo>
                  <a:cubicBezTo>
                    <a:pt x="324" y="103"/>
                    <a:pt x="307" y="109"/>
                    <a:pt x="289" y="114"/>
                  </a:cubicBezTo>
                  <a:cubicBezTo>
                    <a:pt x="287" y="114"/>
                    <a:pt x="284" y="115"/>
                    <a:pt x="282" y="115"/>
                  </a:cubicBezTo>
                  <a:cubicBezTo>
                    <a:pt x="282" y="116"/>
                    <a:pt x="282" y="116"/>
                    <a:pt x="282" y="116"/>
                  </a:cubicBezTo>
                  <a:cubicBezTo>
                    <a:pt x="260" y="111"/>
                    <a:pt x="239" y="104"/>
                    <a:pt x="218" y="96"/>
                  </a:cubicBezTo>
                  <a:cubicBezTo>
                    <a:pt x="195" y="86"/>
                    <a:pt x="173" y="72"/>
                    <a:pt x="152" y="59"/>
                  </a:cubicBezTo>
                  <a:cubicBezTo>
                    <a:pt x="131" y="45"/>
                    <a:pt x="109" y="32"/>
                    <a:pt x="86" y="22"/>
                  </a:cubicBezTo>
                  <a:cubicBezTo>
                    <a:pt x="63" y="12"/>
                    <a:pt x="38" y="5"/>
                    <a:pt x="13" y="1"/>
                  </a:cubicBezTo>
                  <a:cubicBezTo>
                    <a:pt x="10" y="1"/>
                    <a:pt x="7" y="0"/>
                    <a:pt x="3" y="0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8" y="5"/>
                    <a:pt x="53" y="11"/>
                    <a:pt x="77" y="21"/>
                  </a:cubicBezTo>
                  <a:cubicBezTo>
                    <a:pt x="100" y="31"/>
                    <a:pt x="122" y="44"/>
                    <a:pt x="143" y="57"/>
                  </a:cubicBezTo>
                  <a:cubicBezTo>
                    <a:pt x="165" y="70"/>
                    <a:pt x="186" y="84"/>
                    <a:pt x="209" y="95"/>
                  </a:cubicBezTo>
                  <a:cubicBezTo>
                    <a:pt x="232" y="105"/>
                    <a:pt x="256" y="112"/>
                    <a:pt x="281" y="118"/>
                  </a:cubicBezTo>
                  <a:cubicBezTo>
                    <a:pt x="305" y="124"/>
                    <a:pt x="330" y="128"/>
                    <a:pt x="355" y="131"/>
                  </a:cubicBezTo>
                  <a:cubicBezTo>
                    <a:pt x="359" y="132"/>
                    <a:pt x="362" y="132"/>
                    <a:pt x="365" y="133"/>
                  </a:cubicBezTo>
                  <a:cubicBezTo>
                    <a:pt x="366" y="133"/>
                    <a:pt x="367" y="133"/>
                    <a:pt x="368" y="132"/>
                  </a:cubicBezTo>
                  <a:cubicBezTo>
                    <a:pt x="368" y="131"/>
                    <a:pt x="367" y="130"/>
                    <a:pt x="366" y="130"/>
                  </a:cubicBezTo>
                  <a:cubicBezTo>
                    <a:pt x="341" y="127"/>
                    <a:pt x="316" y="123"/>
                    <a:pt x="291" y="118"/>
                  </a:cubicBezTo>
                  <a:cubicBezTo>
                    <a:pt x="290" y="117"/>
                    <a:pt x="288" y="117"/>
                    <a:pt x="287" y="117"/>
                  </a:cubicBezTo>
                  <a:cubicBezTo>
                    <a:pt x="304" y="113"/>
                    <a:pt x="321" y="107"/>
                    <a:pt x="337" y="101"/>
                  </a:cubicBezTo>
                  <a:cubicBezTo>
                    <a:pt x="354" y="94"/>
                    <a:pt x="370" y="85"/>
                    <a:pt x="386" y="76"/>
                  </a:cubicBezTo>
                  <a:cubicBezTo>
                    <a:pt x="401" y="66"/>
                    <a:pt x="416" y="55"/>
                    <a:pt x="430" y="43"/>
                  </a:cubicBezTo>
                  <a:cubicBezTo>
                    <a:pt x="438" y="37"/>
                    <a:pt x="445" y="30"/>
                    <a:pt x="453" y="25"/>
                  </a:cubicBezTo>
                  <a:cubicBezTo>
                    <a:pt x="461" y="20"/>
                    <a:pt x="469" y="16"/>
                    <a:pt x="477" y="13"/>
                  </a:cubicBezTo>
                  <a:cubicBezTo>
                    <a:pt x="494" y="6"/>
                    <a:pt x="512" y="3"/>
                    <a:pt x="530" y="2"/>
                  </a:cubicBezTo>
                  <a:cubicBezTo>
                    <a:pt x="533" y="2"/>
                    <a:pt x="535" y="2"/>
                    <a:pt x="537" y="2"/>
                  </a:cubicBezTo>
                  <a:cubicBezTo>
                    <a:pt x="538" y="2"/>
                    <a:pt x="539" y="2"/>
                    <a:pt x="539" y="1"/>
                  </a:cubicBezTo>
                  <a:cubicBezTo>
                    <a:pt x="539" y="0"/>
                    <a:pt x="538" y="0"/>
                    <a:pt x="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2218573" y="3414547"/>
              <a:ext cx="205846" cy="116646"/>
            </a:xfrm>
            <a:custGeom>
              <a:avLst/>
              <a:gdLst/>
              <a:ahLst/>
              <a:cxnLst/>
              <a:rect l="l" t="t" r="r" b="b"/>
              <a:pathLst>
                <a:path w="80" h="45" extrusionOk="0">
                  <a:moveTo>
                    <a:pt x="79" y="43"/>
                  </a:moveTo>
                  <a:cubicBezTo>
                    <a:pt x="70" y="36"/>
                    <a:pt x="61" y="30"/>
                    <a:pt x="51" y="24"/>
                  </a:cubicBezTo>
                  <a:cubicBezTo>
                    <a:pt x="41" y="18"/>
                    <a:pt x="32" y="13"/>
                    <a:pt x="21" y="9"/>
                  </a:cubicBezTo>
                  <a:cubicBezTo>
                    <a:pt x="16" y="6"/>
                    <a:pt x="10" y="4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0" y="8"/>
                    <a:pt x="21" y="11"/>
                    <a:pt x="30" y="16"/>
                  </a:cubicBezTo>
                  <a:cubicBezTo>
                    <a:pt x="41" y="21"/>
                    <a:pt x="50" y="27"/>
                    <a:pt x="60" y="33"/>
                  </a:cubicBezTo>
                  <a:cubicBezTo>
                    <a:pt x="65" y="37"/>
                    <a:pt x="70" y="40"/>
                    <a:pt x="75" y="44"/>
                  </a:cubicBezTo>
                  <a:cubicBezTo>
                    <a:pt x="76" y="45"/>
                    <a:pt x="77" y="45"/>
                    <a:pt x="78" y="44"/>
                  </a:cubicBezTo>
                  <a:cubicBezTo>
                    <a:pt x="79" y="44"/>
                    <a:pt x="80" y="43"/>
                    <a:pt x="79" y="4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2170540" y="2433371"/>
              <a:ext cx="775360" cy="1084098"/>
            </a:xfrm>
            <a:custGeom>
              <a:avLst/>
              <a:gdLst/>
              <a:ahLst/>
              <a:cxnLst/>
              <a:rect l="l" t="t" r="r" b="b"/>
              <a:pathLst>
                <a:path w="300" h="421" extrusionOk="0">
                  <a:moveTo>
                    <a:pt x="300" y="365"/>
                  </a:moveTo>
                  <a:cubicBezTo>
                    <a:pt x="299" y="365"/>
                    <a:pt x="297" y="365"/>
                    <a:pt x="296" y="365"/>
                  </a:cubicBezTo>
                  <a:cubicBezTo>
                    <a:pt x="279" y="375"/>
                    <a:pt x="262" y="382"/>
                    <a:pt x="243" y="387"/>
                  </a:cubicBezTo>
                  <a:cubicBezTo>
                    <a:pt x="224" y="393"/>
                    <a:pt x="204" y="396"/>
                    <a:pt x="185" y="398"/>
                  </a:cubicBezTo>
                  <a:cubicBezTo>
                    <a:pt x="165" y="399"/>
                    <a:pt x="146" y="399"/>
                    <a:pt x="127" y="398"/>
                  </a:cubicBezTo>
                  <a:cubicBezTo>
                    <a:pt x="129" y="330"/>
                    <a:pt x="129" y="330"/>
                    <a:pt x="129" y="330"/>
                  </a:cubicBezTo>
                  <a:cubicBezTo>
                    <a:pt x="130" y="317"/>
                    <a:pt x="130" y="304"/>
                    <a:pt x="131" y="291"/>
                  </a:cubicBezTo>
                  <a:cubicBezTo>
                    <a:pt x="131" y="287"/>
                    <a:pt x="131" y="284"/>
                    <a:pt x="132" y="281"/>
                  </a:cubicBezTo>
                  <a:cubicBezTo>
                    <a:pt x="133" y="278"/>
                    <a:pt x="135" y="275"/>
                    <a:pt x="137" y="273"/>
                  </a:cubicBezTo>
                  <a:cubicBezTo>
                    <a:pt x="140" y="269"/>
                    <a:pt x="143" y="265"/>
                    <a:pt x="146" y="262"/>
                  </a:cubicBezTo>
                  <a:cubicBezTo>
                    <a:pt x="151" y="256"/>
                    <a:pt x="156" y="251"/>
                    <a:pt x="160" y="245"/>
                  </a:cubicBezTo>
                  <a:cubicBezTo>
                    <a:pt x="170" y="234"/>
                    <a:pt x="179" y="223"/>
                    <a:pt x="188" y="212"/>
                  </a:cubicBezTo>
                  <a:cubicBezTo>
                    <a:pt x="205" y="189"/>
                    <a:pt x="222" y="166"/>
                    <a:pt x="237" y="141"/>
                  </a:cubicBezTo>
                  <a:cubicBezTo>
                    <a:pt x="245" y="127"/>
                    <a:pt x="252" y="113"/>
                    <a:pt x="258" y="99"/>
                  </a:cubicBezTo>
                  <a:cubicBezTo>
                    <a:pt x="259" y="98"/>
                    <a:pt x="259" y="98"/>
                    <a:pt x="259" y="98"/>
                  </a:cubicBezTo>
                  <a:cubicBezTo>
                    <a:pt x="255" y="91"/>
                    <a:pt x="251" y="84"/>
                    <a:pt x="246" y="78"/>
                  </a:cubicBezTo>
                  <a:cubicBezTo>
                    <a:pt x="244" y="75"/>
                    <a:pt x="241" y="72"/>
                    <a:pt x="239" y="69"/>
                  </a:cubicBezTo>
                  <a:cubicBezTo>
                    <a:pt x="238" y="69"/>
                    <a:pt x="237" y="68"/>
                    <a:pt x="237" y="67"/>
                  </a:cubicBezTo>
                  <a:cubicBezTo>
                    <a:pt x="238" y="66"/>
                    <a:pt x="239" y="65"/>
                    <a:pt x="239" y="65"/>
                  </a:cubicBezTo>
                  <a:cubicBezTo>
                    <a:pt x="241" y="63"/>
                    <a:pt x="242" y="62"/>
                    <a:pt x="244" y="60"/>
                  </a:cubicBezTo>
                  <a:cubicBezTo>
                    <a:pt x="247" y="57"/>
                    <a:pt x="250" y="54"/>
                    <a:pt x="253" y="51"/>
                  </a:cubicBezTo>
                  <a:cubicBezTo>
                    <a:pt x="255" y="49"/>
                    <a:pt x="256" y="48"/>
                    <a:pt x="257" y="46"/>
                  </a:cubicBezTo>
                  <a:cubicBezTo>
                    <a:pt x="258" y="45"/>
                    <a:pt x="259" y="44"/>
                    <a:pt x="259" y="42"/>
                  </a:cubicBezTo>
                  <a:cubicBezTo>
                    <a:pt x="258" y="40"/>
                    <a:pt x="257" y="39"/>
                    <a:pt x="256" y="38"/>
                  </a:cubicBezTo>
                  <a:cubicBezTo>
                    <a:pt x="255" y="36"/>
                    <a:pt x="253" y="34"/>
                    <a:pt x="252" y="33"/>
                  </a:cubicBezTo>
                  <a:cubicBezTo>
                    <a:pt x="249" y="30"/>
                    <a:pt x="247" y="27"/>
                    <a:pt x="244" y="23"/>
                  </a:cubicBezTo>
                  <a:cubicBezTo>
                    <a:pt x="237" y="16"/>
                    <a:pt x="230" y="9"/>
                    <a:pt x="224" y="1"/>
                  </a:cubicBezTo>
                  <a:cubicBezTo>
                    <a:pt x="223" y="0"/>
                    <a:pt x="220" y="1"/>
                    <a:pt x="221" y="2"/>
                  </a:cubicBezTo>
                  <a:cubicBezTo>
                    <a:pt x="238" y="22"/>
                    <a:pt x="238" y="22"/>
                    <a:pt x="238" y="22"/>
                  </a:cubicBezTo>
                  <a:cubicBezTo>
                    <a:pt x="241" y="25"/>
                    <a:pt x="244" y="28"/>
                    <a:pt x="247" y="31"/>
                  </a:cubicBezTo>
                  <a:cubicBezTo>
                    <a:pt x="250" y="34"/>
                    <a:pt x="253" y="38"/>
                    <a:pt x="255" y="41"/>
                  </a:cubicBezTo>
                  <a:cubicBezTo>
                    <a:pt x="256" y="43"/>
                    <a:pt x="255" y="44"/>
                    <a:pt x="254" y="46"/>
                  </a:cubicBezTo>
                  <a:cubicBezTo>
                    <a:pt x="252" y="48"/>
                    <a:pt x="251" y="49"/>
                    <a:pt x="249" y="51"/>
                  </a:cubicBezTo>
                  <a:cubicBezTo>
                    <a:pt x="247" y="54"/>
                    <a:pt x="244" y="57"/>
                    <a:pt x="241" y="60"/>
                  </a:cubicBezTo>
                  <a:cubicBezTo>
                    <a:pt x="239" y="61"/>
                    <a:pt x="238" y="63"/>
                    <a:pt x="236" y="64"/>
                  </a:cubicBezTo>
                  <a:cubicBezTo>
                    <a:pt x="235" y="65"/>
                    <a:pt x="234" y="66"/>
                    <a:pt x="234" y="68"/>
                  </a:cubicBezTo>
                  <a:cubicBezTo>
                    <a:pt x="234" y="69"/>
                    <a:pt x="236" y="71"/>
                    <a:pt x="237" y="72"/>
                  </a:cubicBezTo>
                  <a:cubicBezTo>
                    <a:pt x="238" y="73"/>
                    <a:pt x="240" y="75"/>
                    <a:pt x="241" y="76"/>
                  </a:cubicBezTo>
                  <a:cubicBezTo>
                    <a:pt x="247" y="83"/>
                    <a:pt x="251" y="90"/>
                    <a:pt x="255" y="97"/>
                  </a:cubicBezTo>
                  <a:cubicBezTo>
                    <a:pt x="255" y="98"/>
                    <a:pt x="255" y="98"/>
                    <a:pt x="255" y="98"/>
                  </a:cubicBezTo>
                  <a:cubicBezTo>
                    <a:pt x="244" y="124"/>
                    <a:pt x="229" y="149"/>
                    <a:pt x="213" y="173"/>
                  </a:cubicBezTo>
                  <a:cubicBezTo>
                    <a:pt x="197" y="197"/>
                    <a:pt x="179" y="219"/>
                    <a:pt x="160" y="241"/>
                  </a:cubicBezTo>
                  <a:cubicBezTo>
                    <a:pt x="155" y="247"/>
                    <a:pt x="149" y="254"/>
                    <a:pt x="144" y="260"/>
                  </a:cubicBezTo>
                  <a:cubicBezTo>
                    <a:pt x="140" y="264"/>
                    <a:pt x="136" y="269"/>
                    <a:pt x="133" y="274"/>
                  </a:cubicBezTo>
                  <a:cubicBezTo>
                    <a:pt x="134" y="268"/>
                    <a:pt x="135" y="262"/>
                    <a:pt x="137" y="256"/>
                  </a:cubicBezTo>
                  <a:cubicBezTo>
                    <a:pt x="141" y="243"/>
                    <a:pt x="146" y="232"/>
                    <a:pt x="153" y="221"/>
                  </a:cubicBezTo>
                  <a:cubicBezTo>
                    <a:pt x="154" y="220"/>
                    <a:pt x="151" y="220"/>
                    <a:pt x="150" y="221"/>
                  </a:cubicBezTo>
                  <a:cubicBezTo>
                    <a:pt x="146" y="226"/>
                    <a:pt x="143" y="232"/>
                    <a:pt x="140" y="238"/>
                  </a:cubicBezTo>
                  <a:cubicBezTo>
                    <a:pt x="127" y="217"/>
                    <a:pt x="114" y="195"/>
                    <a:pt x="102" y="174"/>
                  </a:cubicBezTo>
                  <a:cubicBezTo>
                    <a:pt x="89" y="153"/>
                    <a:pt x="76" y="132"/>
                    <a:pt x="65" y="110"/>
                  </a:cubicBezTo>
                  <a:cubicBezTo>
                    <a:pt x="64" y="107"/>
                    <a:pt x="62" y="104"/>
                    <a:pt x="61" y="101"/>
                  </a:cubicBezTo>
                  <a:cubicBezTo>
                    <a:pt x="60" y="97"/>
                    <a:pt x="60" y="94"/>
                    <a:pt x="61" y="91"/>
                  </a:cubicBezTo>
                  <a:cubicBezTo>
                    <a:pt x="63" y="88"/>
                    <a:pt x="65" y="85"/>
                    <a:pt x="67" y="83"/>
                  </a:cubicBezTo>
                  <a:cubicBezTo>
                    <a:pt x="69" y="80"/>
                    <a:pt x="71" y="77"/>
                    <a:pt x="73" y="74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68" y="68"/>
                    <a:pt x="65" y="64"/>
                    <a:pt x="61" y="59"/>
                  </a:cubicBezTo>
                  <a:cubicBezTo>
                    <a:pt x="59" y="57"/>
                    <a:pt x="57" y="54"/>
                    <a:pt x="55" y="52"/>
                  </a:cubicBezTo>
                  <a:cubicBezTo>
                    <a:pt x="53" y="50"/>
                    <a:pt x="51" y="48"/>
                    <a:pt x="49" y="45"/>
                  </a:cubicBezTo>
                  <a:cubicBezTo>
                    <a:pt x="48" y="43"/>
                    <a:pt x="47" y="41"/>
                    <a:pt x="48" y="38"/>
                  </a:cubicBezTo>
                  <a:cubicBezTo>
                    <a:pt x="49" y="36"/>
                    <a:pt x="51" y="34"/>
                    <a:pt x="52" y="32"/>
                  </a:cubicBezTo>
                  <a:cubicBezTo>
                    <a:pt x="56" y="27"/>
                    <a:pt x="60" y="23"/>
                    <a:pt x="64" y="19"/>
                  </a:cubicBezTo>
                  <a:cubicBezTo>
                    <a:pt x="68" y="14"/>
                    <a:pt x="73" y="10"/>
                    <a:pt x="77" y="5"/>
                  </a:cubicBezTo>
                  <a:cubicBezTo>
                    <a:pt x="79" y="4"/>
                    <a:pt x="75" y="4"/>
                    <a:pt x="75" y="5"/>
                  </a:cubicBezTo>
                  <a:cubicBezTo>
                    <a:pt x="66" y="12"/>
                    <a:pt x="57" y="21"/>
                    <a:pt x="50" y="30"/>
                  </a:cubicBezTo>
                  <a:cubicBezTo>
                    <a:pt x="46" y="34"/>
                    <a:pt x="43" y="38"/>
                    <a:pt x="45" y="44"/>
                  </a:cubicBezTo>
                  <a:cubicBezTo>
                    <a:pt x="46" y="46"/>
                    <a:pt x="48" y="48"/>
                    <a:pt x="49" y="50"/>
                  </a:cubicBezTo>
                  <a:cubicBezTo>
                    <a:pt x="51" y="52"/>
                    <a:pt x="53" y="55"/>
                    <a:pt x="56" y="57"/>
                  </a:cubicBezTo>
                  <a:cubicBezTo>
                    <a:pt x="60" y="63"/>
                    <a:pt x="65" y="68"/>
                    <a:pt x="69" y="74"/>
                  </a:cubicBezTo>
                  <a:cubicBezTo>
                    <a:pt x="66" y="79"/>
                    <a:pt x="62" y="84"/>
                    <a:pt x="59" y="89"/>
                  </a:cubicBezTo>
                  <a:cubicBezTo>
                    <a:pt x="58" y="91"/>
                    <a:pt x="57" y="94"/>
                    <a:pt x="57" y="96"/>
                  </a:cubicBezTo>
                  <a:cubicBezTo>
                    <a:pt x="57" y="99"/>
                    <a:pt x="58" y="102"/>
                    <a:pt x="59" y="104"/>
                  </a:cubicBezTo>
                  <a:cubicBezTo>
                    <a:pt x="64" y="116"/>
                    <a:pt x="70" y="126"/>
                    <a:pt x="76" y="137"/>
                  </a:cubicBezTo>
                  <a:cubicBezTo>
                    <a:pt x="89" y="159"/>
                    <a:pt x="102" y="180"/>
                    <a:pt x="115" y="202"/>
                  </a:cubicBezTo>
                  <a:cubicBezTo>
                    <a:pt x="123" y="214"/>
                    <a:pt x="130" y="227"/>
                    <a:pt x="137" y="239"/>
                  </a:cubicBezTo>
                  <a:cubicBezTo>
                    <a:pt x="138" y="240"/>
                    <a:pt x="139" y="240"/>
                    <a:pt x="139" y="240"/>
                  </a:cubicBezTo>
                  <a:cubicBezTo>
                    <a:pt x="133" y="254"/>
                    <a:pt x="129" y="269"/>
                    <a:pt x="128" y="285"/>
                  </a:cubicBezTo>
                  <a:cubicBezTo>
                    <a:pt x="127" y="298"/>
                    <a:pt x="127" y="311"/>
                    <a:pt x="126" y="324"/>
                  </a:cubicBezTo>
                  <a:cubicBezTo>
                    <a:pt x="126" y="338"/>
                    <a:pt x="125" y="351"/>
                    <a:pt x="125" y="364"/>
                  </a:cubicBezTo>
                  <a:cubicBezTo>
                    <a:pt x="124" y="375"/>
                    <a:pt x="124" y="386"/>
                    <a:pt x="123" y="397"/>
                  </a:cubicBezTo>
                  <a:cubicBezTo>
                    <a:pt x="105" y="396"/>
                    <a:pt x="86" y="393"/>
                    <a:pt x="68" y="389"/>
                  </a:cubicBezTo>
                  <a:cubicBezTo>
                    <a:pt x="49" y="385"/>
                    <a:pt x="30" y="379"/>
                    <a:pt x="12" y="372"/>
                  </a:cubicBezTo>
                  <a:cubicBezTo>
                    <a:pt x="9" y="371"/>
                    <a:pt x="7" y="370"/>
                    <a:pt x="5" y="369"/>
                  </a:cubicBezTo>
                  <a:cubicBezTo>
                    <a:pt x="4" y="369"/>
                    <a:pt x="2" y="369"/>
                    <a:pt x="1" y="369"/>
                  </a:cubicBezTo>
                  <a:cubicBezTo>
                    <a:pt x="1" y="370"/>
                    <a:pt x="0" y="371"/>
                    <a:pt x="1" y="371"/>
                  </a:cubicBezTo>
                  <a:cubicBezTo>
                    <a:pt x="20" y="379"/>
                    <a:pt x="39" y="385"/>
                    <a:pt x="58" y="389"/>
                  </a:cubicBezTo>
                  <a:cubicBezTo>
                    <a:pt x="78" y="394"/>
                    <a:pt x="98" y="397"/>
                    <a:pt x="118" y="399"/>
                  </a:cubicBezTo>
                  <a:cubicBezTo>
                    <a:pt x="137" y="401"/>
                    <a:pt x="157" y="402"/>
                    <a:pt x="177" y="400"/>
                  </a:cubicBezTo>
                  <a:cubicBezTo>
                    <a:pt x="192" y="400"/>
                    <a:pt x="206" y="398"/>
                    <a:pt x="220" y="395"/>
                  </a:cubicBezTo>
                  <a:cubicBezTo>
                    <a:pt x="200" y="403"/>
                    <a:pt x="179" y="411"/>
                    <a:pt x="159" y="419"/>
                  </a:cubicBezTo>
                  <a:cubicBezTo>
                    <a:pt x="158" y="419"/>
                    <a:pt x="157" y="420"/>
                    <a:pt x="158" y="421"/>
                  </a:cubicBezTo>
                  <a:cubicBezTo>
                    <a:pt x="159" y="421"/>
                    <a:pt x="160" y="421"/>
                    <a:pt x="161" y="421"/>
                  </a:cubicBezTo>
                  <a:cubicBezTo>
                    <a:pt x="183" y="413"/>
                    <a:pt x="204" y="405"/>
                    <a:pt x="226" y="396"/>
                  </a:cubicBezTo>
                  <a:cubicBezTo>
                    <a:pt x="226" y="396"/>
                    <a:pt x="226" y="395"/>
                    <a:pt x="226" y="394"/>
                  </a:cubicBezTo>
                  <a:cubicBezTo>
                    <a:pt x="225" y="394"/>
                    <a:pt x="225" y="394"/>
                    <a:pt x="225" y="394"/>
                  </a:cubicBezTo>
                  <a:cubicBezTo>
                    <a:pt x="230" y="393"/>
                    <a:pt x="234" y="392"/>
                    <a:pt x="238" y="391"/>
                  </a:cubicBezTo>
                  <a:cubicBezTo>
                    <a:pt x="257" y="386"/>
                    <a:pt x="276" y="379"/>
                    <a:pt x="293" y="370"/>
                  </a:cubicBezTo>
                  <a:cubicBezTo>
                    <a:pt x="295" y="369"/>
                    <a:pt x="298" y="368"/>
                    <a:pt x="300" y="367"/>
                  </a:cubicBezTo>
                  <a:cubicBezTo>
                    <a:pt x="300" y="367"/>
                    <a:pt x="300" y="366"/>
                    <a:pt x="300" y="3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1676508" y="3359656"/>
              <a:ext cx="41169" cy="109782"/>
            </a:xfrm>
            <a:custGeom>
              <a:avLst/>
              <a:gdLst/>
              <a:ahLst/>
              <a:cxnLst/>
              <a:rect l="l" t="t" r="r" b="b"/>
              <a:pathLst>
                <a:path w="15" h="44" extrusionOk="0">
                  <a:moveTo>
                    <a:pt x="15" y="43"/>
                  </a:moveTo>
                  <a:cubicBezTo>
                    <a:pt x="7" y="30"/>
                    <a:pt x="4" y="16"/>
                    <a:pt x="6" y="1"/>
                  </a:cubicBezTo>
                  <a:cubicBezTo>
                    <a:pt x="7" y="0"/>
                    <a:pt x="3" y="0"/>
                    <a:pt x="3" y="1"/>
                  </a:cubicBezTo>
                  <a:cubicBezTo>
                    <a:pt x="0" y="16"/>
                    <a:pt x="4" y="31"/>
                    <a:pt x="11" y="43"/>
                  </a:cubicBezTo>
                  <a:cubicBezTo>
                    <a:pt x="12" y="44"/>
                    <a:pt x="15" y="44"/>
                    <a:pt x="15" y="4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1738264" y="3510607"/>
              <a:ext cx="185264" cy="137227"/>
            </a:xfrm>
            <a:custGeom>
              <a:avLst/>
              <a:gdLst/>
              <a:ahLst/>
              <a:cxnLst/>
              <a:rect l="l" t="t" r="r" b="b"/>
              <a:pathLst>
                <a:path w="73" h="52" extrusionOk="0">
                  <a:moveTo>
                    <a:pt x="73" y="50"/>
                  </a:moveTo>
                  <a:cubicBezTo>
                    <a:pt x="53" y="41"/>
                    <a:pt x="34" y="29"/>
                    <a:pt x="17" y="14"/>
                  </a:cubicBezTo>
                  <a:cubicBezTo>
                    <a:pt x="13" y="10"/>
                    <a:pt x="8" y="5"/>
                    <a:pt x="4" y="1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16" y="18"/>
                    <a:pt x="34" y="32"/>
                    <a:pt x="53" y="43"/>
                  </a:cubicBezTo>
                  <a:cubicBezTo>
                    <a:pt x="59" y="46"/>
                    <a:pt x="65" y="49"/>
                    <a:pt x="70" y="52"/>
                  </a:cubicBezTo>
                  <a:cubicBezTo>
                    <a:pt x="71" y="52"/>
                    <a:pt x="72" y="52"/>
                    <a:pt x="73" y="52"/>
                  </a:cubicBezTo>
                  <a:cubicBezTo>
                    <a:pt x="73" y="51"/>
                    <a:pt x="73" y="51"/>
                    <a:pt x="73" y="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2026450" y="3682144"/>
              <a:ext cx="542064" cy="157815"/>
            </a:xfrm>
            <a:custGeom>
              <a:avLst/>
              <a:gdLst/>
              <a:ahLst/>
              <a:cxnLst/>
              <a:rect l="l" t="t" r="r" b="b"/>
              <a:pathLst>
                <a:path w="209" h="61" extrusionOk="0">
                  <a:moveTo>
                    <a:pt x="208" y="60"/>
                  </a:moveTo>
                  <a:cubicBezTo>
                    <a:pt x="181" y="54"/>
                    <a:pt x="154" y="48"/>
                    <a:pt x="127" y="41"/>
                  </a:cubicBezTo>
                  <a:cubicBezTo>
                    <a:pt x="100" y="34"/>
                    <a:pt x="73" y="26"/>
                    <a:pt x="47" y="17"/>
                  </a:cubicBezTo>
                  <a:cubicBezTo>
                    <a:pt x="32" y="12"/>
                    <a:pt x="18" y="6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7" y="13"/>
                    <a:pt x="53" y="22"/>
                    <a:pt x="80" y="30"/>
                  </a:cubicBezTo>
                  <a:cubicBezTo>
                    <a:pt x="106" y="38"/>
                    <a:pt x="133" y="45"/>
                    <a:pt x="161" y="51"/>
                  </a:cubicBezTo>
                  <a:cubicBezTo>
                    <a:pt x="176" y="54"/>
                    <a:pt x="191" y="58"/>
                    <a:pt x="207" y="61"/>
                  </a:cubicBezTo>
                  <a:cubicBezTo>
                    <a:pt x="207" y="61"/>
                    <a:pt x="208" y="61"/>
                    <a:pt x="209" y="61"/>
                  </a:cubicBezTo>
                  <a:cubicBezTo>
                    <a:pt x="209" y="60"/>
                    <a:pt x="209" y="60"/>
                    <a:pt x="208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3316423" y="3428270"/>
              <a:ext cx="68616" cy="82337"/>
            </a:xfrm>
            <a:custGeom>
              <a:avLst/>
              <a:gdLst/>
              <a:ahLst/>
              <a:cxnLst/>
              <a:rect l="l" t="t" r="r" b="b"/>
              <a:pathLst>
                <a:path w="28" h="32" extrusionOk="0">
                  <a:moveTo>
                    <a:pt x="24" y="1"/>
                  </a:moveTo>
                  <a:cubicBezTo>
                    <a:pt x="18" y="12"/>
                    <a:pt x="11" y="23"/>
                    <a:pt x="1" y="31"/>
                  </a:cubicBezTo>
                  <a:cubicBezTo>
                    <a:pt x="0" y="31"/>
                    <a:pt x="1" y="32"/>
                    <a:pt x="1" y="32"/>
                  </a:cubicBezTo>
                  <a:cubicBezTo>
                    <a:pt x="2" y="32"/>
                    <a:pt x="3" y="32"/>
                    <a:pt x="4" y="32"/>
                  </a:cubicBezTo>
                  <a:cubicBezTo>
                    <a:pt x="14" y="24"/>
                    <a:pt x="21" y="12"/>
                    <a:pt x="27" y="1"/>
                  </a:cubicBezTo>
                  <a:cubicBezTo>
                    <a:pt x="28" y="0"/>
                    <a:pt x="24" y="0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2973345" y="3613530"/>
              <a:ext cx="198987" cy="116646"/>
            </a:xfrm>
            <a:custGeom>
              <a:avLst/>
              <a:gdLst/>
              <a:ahLst/>
              <a:cxnLst/>
              <a:rect l="l" t="t" r="r" b="b"/>
              <a:pathLst>
                <a:path w="76" h="46" extrusionOk="0">
                  <a:moveTo>
                    <a:pt x="74" y="0"/>
                  </a:moveTo>
                  <a:cubicBezTo>
                    <a:pt x="74" y="0"/>
                    <a:pt x="73" y="0"/>
                    <a:pt x="72" y="1"/>
                  </a:cubicBezTo>
                  <a:cubicBezTo>
                    <a:pt x="54" y="13"/>
                    <a:pt x="36" y="24"/>
                    <a:pt x="17" y="35"/>
                  </a:cubicBezTo>
                  <a:cubicBezTo>
                    <a:pt x="11" y="38"/>
                    <a:pt x="6" y="41"/>
                    <a:pt x="0" y="4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6"/>
                    <a:pt x="2" y="46"/>
                    <a:pt x="3" y="45"/>
                  </a:cubicBezTo>
                  <a:cubicBezTo>
                    <a:pt x="22" y="35"/>
                    <a:pt x="41" y="24"/>
                    <a:pt x="60" y="12"/>
                  </a:cubicBezTo>
                  <a:cubicBezTo>
                    <a:pt x="65" y="8"/>
                    <a:pt x="70" y="5"/>
                    <a:pt x="75" y="2"/>
                  </a:cubicBezTo>
                  <a:cubicBezTo>
                    <a:pt x="76" y="1"/>
                    <a:pt x="75" y="1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2170540" y="2694104"/>
              <a:ext cx="34310" cy="301901"/>
            </a:xfrm>
            <a:custGeom>
              <a:avLst/>
              <a:gdLst/>
              <a:ahLst/>
              <a:cxnLst/>
              <a:rect l="l" t="t" r="r" b="b"/>
              <a:pathLst>
                <a:path w="13" h="117" extrusionOk="0">
                  <a:moveTo>
                    <a:pt x="5" y="26"/>
                  </a:moveTo>
                  <a:cubicBezTo>
                    <a:pt x="4" y="18"/>
                    <a:pt x="3" y="9"/>
                    <a:pt x="3" y="1"/>
                  </a:cubicBezTo>
                  <a:cubicBezTo>
                    <a:pt x="3" y="0"/>
                    <a:pt x="0" y="0"/>
                    <a:pt x="0" y="1"/>
                  </a:cubicBezTo>
                  <a:cubicBezTo>
                    <a:pt x="1" y="31"/>
                    <a:pt x="4" y="61"/>
                    <a:pt x="6" y="90"/>
                  </a:cubicBezTo>
                  <a:cubicBezTo>
                    <a:pt x="7" y="99"/>
                    <a:pt x="8" y="107"/>
                    <a:pt x="9" y="116"/>
                  </a:cubicBezTo>
                  <a:cubicBezTo>
                    <a:pt x="9" y="117"/>
                    <a:pt x="13" y="117"/>
                    <a:pt x="13" y="116"/>
                  </a:cubicBezTo>
                  <a:cubicBezTo>
                    <a:pt x="9" y="86"/>
                    <a:pt x="7" y="56"/>
                    <a:pt x="5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2568511" y="3188124"/>
              <a:ext cx="130372" cy="116645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48" y="0"/>
                  </a:moveTo>
                  <a:cubicBezTo>
                    <a:pt x="47" y="0"/>
                    <a:pt x="46" y="0"/>
                    <a:pt x="45" y="1"/>
                  </a:cubicBezTo>
                  <a:cubicBezTo>
                    <a:pt x="33" y="17"/>
                    <a:pt x="19" y="30"/>
                    <a:pt x="2" y="40"/>
                  </a:cubicBezTo>
                  <a:cubicBezTo>
                    <a:pt x="0" y="42"/>
                    <a:pt x="4" y="43"/>
                    <a:pt x="6" y="42"/>
                  </a:cubicBezTo>
                  <a:cubicBezTo>
                    <a:pt x="23" y="31"/>
                    <a:pt x="37" y="18"/>
                    <a:pt x="49" y="1"/>
                  </a:cubicBezTo>
                  <a:cubicBezTo>
                    <a:pt x="50" y="1"/>
                    <a:pt x="48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1635338" y="3291042"/>
              <a:ext cx="281326" cy="157815"/>
            </a:xfrm>
            <a:custGeom>
              <a:avLst/>
              <a:gdLst/>
              <a:ahLst/>
              <a:cxnLst/>
              <a:rect l="l" t="t" r="r" b="b"/>
              <a:pathLst>
                <a:path w="109" h="61" extrusionOk="0">
                  <a:moveTo>
                    <a:pt x="107" y="2"/>
                  </a:moveTo>
                  <a:cubicBezTo>
                    <a:pt x="96" y="0"/>
                    <a:pt x="86" y="0"/>
                    <a:pt x="75" y="0"/>
                  </a:cubicBezTo>
                  <a:cubicBezTo>
                    <a:pt x="65" y="1"/>
                    <a:pt x="56" y="1"/>
                    <a:pt x="46" y="3"/>
                  </a:cubicBezTo>
                  <a:cubicBezTo>
                    <a:pt x="37" y="5"/>
                    <a:pt x="28" y="9"/>
                    <a:pt x="21" y="14"/>
                  </a:cubicBezTo>
                  <a:cubicBezTo>
                    <a:pt x="15" y="19"/>
                    <a:pt x="10" y="26"/>
                    <a:pt x="6" y="33"/>
                  </a:cubicBezTo>
                  <a:cubicBezTo>
                    <a:pt x="2" y="41"/>
                    <a:pt x="0" y="50"/>
                    <a:pt x="1" y="60"/>
                  </a:cubicBezTo>
                  <a:cubicBezTo>
                    <a:pt x="1" y="61"/>
                    <a:pt x="5" y="61"/>
                    <a:pt x="5" y="60"/>
                  </a:cubicBezTo>
                  <a:cubicBezTo>
                    <a:pt x="4" y="44"/>
                    <a:pt x="11" y="28"/>
                    <a:pt x="22" y="18"/>
                  </a:cubicBezTo>
                  <a:cubicBezTo>
                    <a:pt x="36" y="6"/>
                    <a:pt x="54" y="4"/>
                    <a:pt x="71" y="3"/>
                  </a:cubicBezTo>
                  <a:cubicBezTo>
                    <a:pt x="83" y="2"/>
                    <a:pt x="94" y="2"/>
                    <a:pt x="105" y="4"/>
                  </a:cubicBezTo>
                  <a:cubicBezTo>
                    <a:pt x="106" y="5"/>
                    <a:pt x="108" y="4"/>
                    <a:pt x="108" y="4"/>
                  </a:cubicBezTo>
                  <a:cubicBezTo>
                    <a:pt x="109" y="3"/>
                    <a:pt x="107" y="2"/>
                    <a:pt x="107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31"/>
            <p:cNvSpPr/>
            <p:nvPr/>
          </p:nvSpPr>
          <p:spPr>
            <a:xfrm>
              <a:off x="3186051" y="3277320"/>
              <a:ext cx="281326" cy="171536"/>
            </a:xfrm>
            <a:custGeom>
              <a:avLst/>
              <a:gdLst/>
              <a:ahLst/>
              <a:cxnLst/>
              <a:rect l="l" t="t" r="r" b="b"/>
              <a:pathLst>
                <a:path w="109" h="66" extrusionOk="0">
                  <a:moveTo>
                    <a:pt x="109" y="64"/>
                  </a:moveTo>
                  <a:cubicBezTo>
                    <a:pt x="108" y="59"/>
                    <a:pt x="107" y="54"/>
                    <a:pt x="105" y="49"/>
                  </a:cubicBezTo>
                  <a:cubicBezTo>
                    <a:pt x="104" y="45"/>
                    <a:pt x="103" y="41"/>
                    <a:pt x="101" y="37"/>
                  </a:cubicBezTo>
                  <a:cubicBezTo>
                    <a:pt x="96" y="30"/>
                    <a:pt x="91" y="24"/>
                    <a:pt x="84" y="19"/>
                  </a:cubicBezTo>
                  <a:cubicBezTo>
                    <a:pt x="70" y="7"/>
                    <a:pt x="52" y="1"/>
                    <a:pt x="34" y="0"/>
                  </a:cubicBezTo>
                  <a:cubicBezTo>
                    <a:pt x="23" y="0"/>
                    <a:pt x="12" y="1"/>
                    <a:pt x="2" y="4"/>
                  </a:cubicBezTo>
                  <a:cubicBezTo>
                    <a:pt x="1" y="4"/>
                    <a:pt x="0" y="5"/>
                    <a:pt x="1" y="6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21" y="1"/>
                    <a:pt x="40" y="1"/>
                    <a:pt x="57" y="7"/>
                  </a:cubicBezTo>
                  <a:cubicBezTo>
                    <a:pt x="72" y="12"/>
                    <a:pt x="86" y="22"/>
                    <a:pt x="95" y="36"/>
                  </a:cubicBezTo>
                  <a:cubicBezTo>
                    <a:pt x="97" y="39"/>
                    <a:pt x="99" y="43"/>
                    <a:pt x="100" y="47"/>
                  </a:cubicBezTo>
                  <a:cubicBezTo>
                    <a:pt x="102" y="53"/>
                    <a:pt x="103" y="58"/>
                    <a:pt x="104" y="64"/>
                  </a:cubicBezTo>
                  <a:cubicBezTo>
                    <a:pt x="104" y="66"/>
                    <a:pt x="109" y="65"/>
                    <a:pt x="109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330;p32"/>
          <p:cNvGrpSpPr/>
          <p:nvPr/>
        </p:nvGrpSpPr>
        <p:grpSpPr>
          <a:xfrm>
            <a:off x="-1269972" y="-2645338"/>
            <a:ext cx="11401777" cy="8699886"/>
            <a:chOff x="-1269972" y="-2645338"/>
            <a:chExt cx="11401777" cy="8699886"/>
          </a:xfrm>
        </p:grpSpPr>
        <p:sp>
          <p:nvSpPr>
            <p:cNvPr id="331" name="Google Shape;331;p32"/>
            <p:cNvSpPr/>
            <p:nvPr/>
          </p:nvSpPr>
          <p:spPr>
            <a:xfrm>
              <a:off x="-1269972" y="3050125"/>
              <a:ext cx="4293950" cy="3004424"/>
            </a:xfrm>
            <a:custGeom>
              <a:avLst/>
              <a:gdLst/>
              <a:ahLst/>
              <a:cxnLst/>
              <a:rect l="l" t="t" r="r" b="b"/>
              <a:pathLst>
                <a:path w="2430" h="1698" extrusionOk="0">
                  <a:moveTo>
                    <a:pt x="453" y="1497"/>
                  </a:moveTo>
                  <a:cubicBezTo>
                    <a:pt x="965" y="1683"/>
                    <a:pt x="1903" y="1698"/>
                    <a:pt x="2128" y="1541"/>
                  </a:cubicBezTo>
                  <a:cubicBezTo>
                    <a:pt x="2271" y="1441"/>
                    <a:pt x="2344" y="1333"/>
                    <a:pt x="2353" y="1303"/>
                  </a:cubicBezTo>
                  <a:cubicBezTo>
                    <a:pt x="2430" y="1030"/>
                    <a:pt x="2116" y="844"/>
                    <a:pt x="1896" y="788"/>
                  </a:cubicBezTo>
                  <a:cubicBezTo>
                    <a:pt x="1792" y="761"/>
                    <a:pt x="1705" y="724"/>
                    <a:pt x="1612" y="669"/>
                  </a:cubicBezTo>
                  <a:cubicBezTo>
                    <a:pt x="1506" y="607"/>
                    <a:pt x="1409" y="529"/>
                    <a:pt x="1327" y="437"/>
                  </a:cubicBezTo>
                  <a:cubicBezTo>
                    <a:pt x="1248" y="348"/>
                    <a:pt x="1179" y="264"/>
                    <a:pt x="1073" y="204"/>
                  </a:cubicBezTo>
                  <a:cubicBezTo>
                    <a:pt x="709" y="0"/>
                    <a:pt x="203" y="173"/>
                    <a:pt x="54" y="566"/>
                  </a:cubicBezTo>
                  <a:cubicBezTo>
                    <a:pt x="16" y="668"/>
                    <a:pt x="0" y="781"/>
                    <a:pt x="4" y="890"/>
                  </a:cubicBezTo>
                  <a:cubicBezTo>
                    <a:pt x="11" y="1132"/>
                    <a:pt x="232" y="1416"/>
                    <a:pt x="453" y="1497"/>
                  </a:cubicBezTo>
                  <a:close/>
                </a:path>
              </a:pathLst>
            </a:custGeom>
            <a:solidFill>
              <a:srgbClr val="F8B8B9">
                <a:alpha val="7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6514304" y="2915849"/>
              <a:ext cx="3617502" cy="2528726"/>
            </a:xfrm>
            <a:custGeom>
              <a:avLst/>
              <a:gdLst/>
              <a:ahLst/>
              <a:cxnLst/>
              <a:rect l="l" t="t" r="r" b="b"/>
              <a:pathLst>
                <a:path w="2143" h="1500" extrusionOk="0">
                  <a:moveTo>
                    <a:pt x="2057" y="1127"/>
                  </a:moveTo>
                  <a:cubicBezTo>
                    <a:pt x="2041" y="1155"/>
                    <a:pt x="2022" y="1179"/>
                    <a:pt x="2000" y="1199"/>
                  </a:cubicBezTo>
                  <a:cubicBezTo>
                    <a:pt x="1986" y="1212"/>
                    <a:pt x="1970" y="1224"/>
                    <a:pt x="1954" y="1234"/>
                  </a:cubicBezTo>
                  <a:cubicBezTo>
                    <a:pt x="1946" y="1239"/>
                    <a:pt x="1937" y="1243"/>
                    <a:pt x="1929" y="1248"/>
                  </a:cubicBezTo>
                  <a:cubicBezTo>
                    <a:pt x="1922" y="1251"/>
                    <a:pt x="1914" y="1254"/>
                    <a:pt x="1907" y="1257"/>
                  </a:cubicBezTo>
                  <a:cubicBezTo>
                    <a:pt x="1458" y="1464"/>
                    <a:pt x="886" y="1500"/>
                    <a:pt x="502" y="1376"/>
                  </a:cubicBezTo>
                  <a:cubicBezTo>
                    <a:pt x="328" y="1320"/>
                    <a:pt x="195" y="1220"/>
                    <a:pt x="170" y="1204"/>
                  </a:cubicBezTo>
                  <a:cubicBezTo>
                    <a:pt x="170" y="1204"/>
                    <a:pt x="170" y="1204"/>
                    <a:pt x="170" y="1204"/>
                  </a:cubicBezTo>
                  <a:cubicBezTo>
                    <a:pt x="137" y="1181"/>
                    <a:pt x="106" y="1151"/>
                    <a:pt x="81" y="1114"/>
                  </a:cubicBezTo>
                  <a:cubicBezTo>
                    <a:pt x="73" y="1103"/>
                    <a:pt x="67" y="1092"/>
                    <a:pt x="60" y="1080"/>
                  </a:cubicBezTo>
                  <a:cubicBezTo>
                    <a:pt x="0" y="964"/>
                    <a:pt x="0" y="805"/>
                    <a:pt x="41" y="674"/>
                  </a:cubicBezTo>
                  <a:cubicBezTo>
                    <a:pt x="43" y="669"/>
                    <a:pt x="45" y="664"/>
                    <a:pt x="46" y="659"/>
                  </a:cubicBezTo>
                  <a:cubicBezTo>
                    <a:pt x="92" y="525"/>
                    <a:pt x="175" y="421"/>
                    <a:pt x="264" y="336"/>
                  </a:cubicBezTo>
                  <a:cubicBezTo>
                    <a:pt x="376" y="229"/>
                    <a:pt x="500" y="147"/>
                    <a:pt x="630" y="91"/>
                  </a:cubicBezTo>
                  <a:cubicBezTo>
                    <a:pt x="654" y="82"/>
                    <a:pt x="677" y="73"/>
                    <a:pt x="701" y="64"/>
                  </a:cubicBezTo>
                  <a:cubicBezTo>
                    <a:pt x="841" y="17"/>
                    <a:pt x="986" y="0"/>
                    <a:pt x="1130" y="14"/>
                  </a:cubicBezTo>
                  <a:cubicBezTo>
                    <a:pt x="1187" y="20"/>
                    <a:pt x="1245" y="29"/>
                    <a:pt x="1303" y="41"/>
                  </a:cubicBezTo>
                  <a:cubicBezTo>
                    <a:pt x="1308" y="42"/>
                    <a:pt x="1312" y="43"/>
                    <a:pt x="1317" y="44"/>
                  </a:cubicBezTo>
                  <a:cubicBezTo>
                    <a:pt x="1404" y="64"/>
                    <a:pt x="1490" y="91"/>
                    <a:pt x="1573" y="127"/>
                  </a:cubicBezTo>
                  <a:cubicBezTo>
                    <a:pt x="1607" y="142"/>
                    <a:pt x="1642" y="159"/>
                    <a:pt x="1675" y="178"/>
                  </a:cubicBezTo>
                  <a:cubicBezTo>
                    <a:pt x="1707" y="196"/>
                    <a:pt x="1738" y="216"/>
                    <a:pt x="1769" y="238"/>
                  </a:cubicBezTo>
                  <a:cubicBezTo>
                    <a:pt x="1775" y="243"/>
                    <a:pt x="1781" y="247"/>
                    <a:pt x="1788" y="252"/>
                  </a:cubicBezTo>
                  <a:cubicBezTo>
                    <a:pt x="1796" y="258"/>
                    <a:pt x="1804" y="265"/>
                    <a:pt x="1812" y="271"/>
                  </a:cubicBezTo>
                  <a:cubicBezTo>
                    <a:pt x="1816" y="275"/>
                    <a:pt x="1821" y="279"/>
                    <a:pt x="1825" y="283"/>
                  </a:cubicBezTo>
                  <a:cubicBezTo>
                    <a:pt x="1832" y="289"/>
                    <a:pt x="1838" y="294"/>
                    <a:pt x="1845" y="300"/>
                  </a:cubicBezTo>
                  <a:cubicBezTo>
                    <a:pt x="1845" y="300"/>
                    <a:pt x="1845" y="300"/>
                    <a:pt x="1845" y="300"/>
                  </a:cubicBezTo>
                  <a:cubicBezTo>
                    <a:pt x="1845" y="300"/>
                    <a:pt x="1846" y="301"/>
                    <a:pt x="1846" y="301"/>
                  </a:cubicBezTo>
                  <a:cubicBezTo>
                    <a:pt x="1849" y="304"/>
                    <a:pt x="1853" y="308"/>
                    <a:pt x="1856" y="311"/>
                  </a:cubicBezTo>
                  <a:cubicBezTo>
                    <a:pt x="1879" y="332"/>
                    <a:pt x="1901" y="355"/>
                    <a:pt x="1922" y="379"/>
                  </a:cubicBezTo>
                  <a:cubicBezTo>
                    <a:pt x="1985" y="452"/>
                    <a:pt x="2039" y="537"/>
                    <a:pt x="2078" y="635"/>
                  </a:cubicBezTo>
                  <a:cubicBezTo>
                    <a:pt x="2086" y="655"/>
                    <a:pt x="2094" y="676"/>
                    <a:pt x="2101" y="698"/>
                  </a:cubicBezTo>
                  <a:cubicBezTo>
                    <a:pt x="2101" y="698"/>
                    <a:pt x="2101" y="698"/>
                    <a:pt x="2101" y="699"/>
                  </a:cubicBezTo>
                  <a:cubicBezTo>
                    <a:pt x="2103" y="704"/>
                    <a:pt x="2105" y="709"/>
                    <a:pt x="2106" y="714"/>
                  </a:cubicBezTo>
                  <a:cubicBezTo>
                    <a:pt x="2106" y="714"/>
                    <a:pt x="2106" y="714"/>
                    <a:pt x="2106" y="714"/>
                  </a:cubicBezTo>
                  <a:cubicBezTo>
                    <a:pt x="2143" y="847"/>
                    <a:pt x="2123" y="1014"/>
                    <a:pt x="2057" y="1127"/>
                  </a:cubicBezTo>
                  <a:close/>
                </a:path>
              </a:pathLst>
            </a:custGeom>
            <a:solidFill>
              <a:srgbClr val="BEE2EA">
                <a:alpha val="662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32"/>
            <p:cNvSpPr/>
            <p:nvPr/>
          </p:nvSpPr>
          <p:spPr>
            <a:xfrm rot="-2370946">
              <a:off x="4577417" y="-1730694"/>
              <a:ext cx="3779120" cy="2517305"/>
            </a:xfrm>
            <a:custGeom>
              <a:avLst/>
              <a:gdLst/>
              <a:ahLst/>
              <a:cxnLst/>
              <a:rect l="l" t="t" r="r" b="b"/>
              <a:pathLst>
                <a:path w="4568" h="3044" extrusionOk="0">
                  <a:moveTo>
                    <a:pt x="420" y="1800"/>
                  </a:moveTo>
                  <a:cubicBezTo>
                    <a:pt x="217" y="1350"/>
                    <a:pt x="0" y="192"/>
                    <a:pt x="1016" y="96"/>
                  </a:cubicBezTo>
                  <a:cubicBezTo>
                    <a:pt x="2032" y="0"/>
                    <a:pt x="1952" y="660"/>
                    <a:pt x="2360" y="980"/>
                  </a:cubicBezTo>
                  <a:cubicBezTo>
                    <a:pt x="2768" y="1300"/>
                    <a:pt x="3304" y="1060"/>
                    <a:pt x="3596" y="1068"/>
                  </a:cubicBezTo>
                  <a:cubicBezTo>
                    <a:pt x="3888" y="1076"/>
                    <a:pt x="4360" y="1196"/>
                    <a:pt x="4464" y="1612"/>
                  </a:cubicBezTo>
                  <a:cubicBezTo>
                    <a:pt x="4568" y="2028"/>
                    <a:pt x="4427" y="2251"/>
                    <a:pt x="4103" y="2547"/>
                  </a:cubicBezTo>
                  <a:cubicBezTo>
                    <a:pt x="3659" y="2953"/>
                    <a:pt x="3136" y="3044"/>
                    <a:pt x="1916" y="2844"/>
                  </a:cubicBezTo>
                  <a:cubicBezTo>
                    <a:pt x="1209" y="2728"/>
                    <a:pt x="634" y="2276"/>
                    <a:pt x="420" y="1800"/>
                  </a:cubicBezTo>
                  <a:close/>
                </a:path>
              </a:pathLst>
            </a:custGeom>
            <a:solidFill>
              <a:srgbClr val="B5696D">
                <a:alpha val="44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4" name="Google Shape;334;p32"/>
          <p:cNvGrpSpPr/>
          <p:nvPr/>
        </p:nvGrpSpPr>
        <p:grpSpPr>
          <a:xfrm>
            <a:off x="5236942" y="1572960"/>
            <a:ext cx="3480544" cy="3126269"/>
            <a:chOff x="2044033" y="460199"/>
            <a:chExt cx="4633928" cy="4162254"/>
          </a:xfrm>
        </p:grpSpPr>
        <p:sp>
          <p:nvSpPr>
            <p:cNvPr id="335" name="Google Shape;335;p32"/>
            <p:cNvSpPr/>
            <p:nvPr/>
          </p:nvSpPr>
          <p:spPr>
            <a:xfrm>
              <a:off x="3450763" y="2156547"/>
              <a:ext cx="661989" cy="1199851"/>
            </a:xfrm>
            <a:custGeom>
              <a:avLst/>
              <a:gdLst/>
              <a:ahLst/>
              <a:cxnLst/>
              <a:rect l="l" t="t" r="r" b="b"/>
              <a:pathLst>
                <a:path w="211" h="385" extrusionOk="0">
                  <a:moveTo>
                    <a:pt x="144" y="29"/>
                  </a:moveTo>
                  <a:cubicBezTo>
                    <a:pt x="145" y="19"/>
                    <a:pt x="146" y="10"/>
                    <a:pt x="148" y="0"/>
                  </a:cubicBezTo>
                  <a:cubicBezTo>
                    <a:pt x="131" y="3"/>
                    <a:pt x="112" y="9"/>
                    <a:pt x="101" y="23"/>
                  </a:cubicBezTo>
                  <a:cubicBezTo>
                    <a:pt x="92" y="34"/>
                    <a:pt x="90" y="49"/>
                    <a:pt x="90" y="63"/>
                  </a:cubicBezTo>
                  <a:cubicBezTo>
                    <a:pt x="90" y="78"/>
                    <a:pt x="93" y="92"/>
                    <a:pt x="92" y="106"/>
                  </a:cubicBezTo>
                  <a:cubicBezTo>
                    <a:pt x="90" y="138"/>
                    <a:pt x="72" y="153"/>
                    <a:pt x="49" y="172"/>
                  </a:cubicBezTo>
                  <a:cubicBezTo>
                    <a:pt x="29" y="188"/>
                    <a:pt x="18" y="212"/>
                    <a:pt x="25" y="237"/>
                  </a:cubicBezTo>
                  <a:cubicBezTo>
                    <a:pt x="27" y="244"/>
                    <a:pt x="31" y="251"/>
                    <a:pt x="31" y="259"/>
                  </a:cubicBezTo>
                  <a:cubicBezTo>
                    <a:pt x="32" y="273"/>
                    <a:pt x="20" y="280"/>
                    <a:pt x="14" y="292"/>
                  </a:cubicBezTo>
                  <a:cubicBezTo>
                    <a:pt x="7" y="306"/>
                    <a:pt x="0" y="323"/>
                    <a:pt x="5" y="338"/>
                  </a:cubicBezTo>
                  <a:cubicBezTo>
                    <a:pt x="7" y="344"/>
                    <a:pt x="10" y="349"/>
                    <a:pt x="13" y="353"/>
                  </a:cubicBezTo>
                  <a:cubicBezTo>
                    <a:pt x="31" y="375"/>
                    <a:pt x="61" y="385"/>
                    <a:pt x="89" y="382"/>
                  </a:cubicBezTo>
                  <a:cubicBezTo>
                    <a:pt x="117" y="380"/>
                    <a:pt x="143" y="366"/>
                    <a:pt x="164" y="348"/>
                  </a:cubicBezTo>
                  <a:cubicBezTo>
                    <a:pt x="174" y="340"/>
                    <a:pt x="183" y="331"/>
                    <a:pt x="190" y="321"/>
                  </a:cubicBezTo>
                  <a:cubicBezTo>
                    <a:pt x="203" y="302"/>
                    <a:pt x="211" y="275"/>
                    <a:pt x="208" y="252"/>
                  </a:cubicBezTo>
                  <a:cubicBezTo>
                    <a:pt x="206" y="230"/>
                    <a:pt x="198" y="208"/>
                    <a:pt x="189" y="188"/>
                  </a:cubicBezTo>
                  <a:cubicBezTo>
                    <a:pt x="185" y="180"/>
                    <a:pt x="181" y="172"/>
                    <a:pt x="180" y="163"/>
                  </a:cubicBezTo>
                  <a:cubicBezTo>
                    <a:pt x="180" y="155"/>
                    <a:pt x="184" y="147"/>
                    <a:pt x="185" y="140"/>
                  </a:cubicBezTo>
                  <a:cubicBezTo>
                    <a:pt x="189" y="123"/>
                    <a:pt x="185" y="106"/>
                    <a:pt x="174" y="93"/>
                  </a:cubicBezTo>
                  <a:cubicBezTo>
                    <a:pt x="162" y="77"/>
                    <a:pt x="144" y="69"/>
                    <a:pt x="144" y="47"/>
                  </a:cubicBezTo>
                  <a:cubicBezTo>
                    <a:pt x="143" y="41"/>
                    <a:pt x="144" y="35"/>
                    <a:pt x="144" y="29"/>
                  </a:cubicBezTo>
                  <a:close/>
                </a:path>
              </a:pathLst>
            </a:custGeom>
            <a:solidFill>
              <a:srgbClr val="02080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4303072" y="2082070"/>
              <a:ext cx="413745" cy="546141"/>
            </a:xfrm>
            <a:custGeom>
              <a:avLst/>
              <a:gdLst/>
              <a:ahLst/>
              <a:cxnLst/>
              <a:rect l="l" t="t" r="r" b="b"/>
              <a:pathLst>
                <a:path w="133" h="176" extrusionOk="0">
                  <a:moveTo>
                    <a:pt x="98" y="27"/>
                  </a:moveTo>
                  <a:cubicBezTo>
                    <a:pt x="100" y="34"/>
                    <a:pt x="104" y="41"/>
                    <a:pt x="106" y="48"/>
                  </a:cubicBezTo>
                  <a:cubicBezTo>
                    <a:pt x="106" y="49"/>
                    <a:pt x="107" y="50"/>
                    <a:pt x="107" y="50"/>
                  </a:cubicBezTo>
                  <a:cubicBezTo>
                    <a:pt x="113" y="68"/>
                    <a:pt x="119" y="85"/>
                    <a:pt x="125" y="102"/>
                  </a:cubicBezTo>
                  <a:cubicBezTo>
                    <a:pt x="127" y="109"/>
                    <a:pt x="131" y="116"/>
                    <a:pt x="132" y="124"/>
                  </a:cubicBezTo>
                  <a:cubicBezTo>
                    <a:pt x="133" y="130"/>
                    <a:pt x="131" y="137"/>
                    <a:pt x="127" y="142"/>
                  </a:cubicBezTo>
                  <a:cubicBezTo>
                    <a:pt x="122" y="149"/>
                    <a:pt x="113" y="150"/>
                    <a:pt x="105" y="153"/>
                  </a:cubicBezTo>
                  <a:cubicBezTo>
                    <a:pt x="96" y="157"/>
                    <a:pt x="88" y="162"/>
                    <a:pt x="79" y="165"/>
                  </a:cubicBezTo>
                  <a:cubicBezTo>
                    <a:pt x="61" y="170"/>
                    <a:pt x="42" y="173"/>
                    <a:pt x="24" y="176"/>
                  </a:cubicBezTo>
                  <a:cubicBezTo>
                    <a:pt x="23" y="176"/>
                    <a:pt x="21" y="176"/>
                    <a:pt x="20" y="176"/>
                  </a:cubicBezTo>
                  <a:cubicBezTo>
                    <a:pt x="17" y="175"/>
                    <a:pt x="16" y="172"/>
                    <a:pt x="15" y="170"/>
                  </a:cubicBezTo>
                  <a:cubicBezTo>
                    <a:pt x="15" y="167"/>
                    <a:pt x="16" y="164"/>
                    <a:pt x="16" y="162"/>
                  </a:cubicBezTo>
                  <a:cubicBezTo>
                    <a:pt x="23" y="135"/>
                    <a:pt x="13" y="112"/>
                    <a:pt x="4" y="87"/>
                  </a:cubicBezTo>
                  <a:cubicBezTo>
                    <a:pt x="0" y="75"/>
                    <a:pt x="1" y="60"/>
                    <a:pt x="6" y="48"/>
                  </a:cubicBezTo>
                  <a:cubicBezTo>
                    <a:pt x="14" y="31"/>
                    <a:pt x="27" y="15"/>
                    <a:pt x="43" y="6"/>
                  </a:cubicBezTo>
                  <a:cubicBezTo>
                    <a:pt x="47" y="3"/>
                    <a:pt x="52" y="0"/>
                    <a:pt x="58" y="0"/>
                  </a:cubicBezTo>
                  <a:cubicBezTo>
                    <a:pt x="61" y="1"/>
                    <a:pt x="65" y="1"/>
                    <a:pt x="69" y="2"/>
                  </a:cubicBezTo>
                  <a:cubicBezTo>
                    <a:pt x="71" y="3"/>
                    <a:pt x="73" y="3"/>
                    <a:pt x="76" y="4"/>
                  </a:cubicBezTo>
                  <a:cubicBezTo>
                    <a:pt x="76" y="4"/>
                    <a:pt x="77" y="4"/>
                    <a:pt x="78" y="4"/>
                  </a:cubicBezTo>
                  <a:cubicBezTo>
                    <a:pt x="82" y="5"/>
                    <a:pt x="85" y="6"/>
                    <a:pt x="88" y="7"/>
                  </a:cubicBezTo>
                  <a:cubicBezTo>
                    <a:pt x="94" y="12"/>
                    <a:pt x="96" y="20"/>
                    <a:pt x="98" y="27"/>
                  </a:cubicBezTo>
                  <a:close/>
                </a:path>
              </a:pathLst>
            </a:custGeom>
            <a:solidFill>
              <a:srgbClr val="B26E4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32"/>
            <p:cNvSpPr/>
            <p:nvPr/>
          </p:nvSpPr>
          <p:spPr>
            <a:xfrm>
              <a:off x="4435470" y="2090348"/>
              <a:ext cx="206874" cy="198596"/>
            </a:xfrm>
            <a:custGeom>
              <a:avLst/>
              <a:gdLst/>
              <a:ahLst/>
              <a:cxnLst/>
              <a:rect l="l" t="t" r="r" b="b"/>
              <a:pathLst>
                <a:path w="66" h="62" extrusionOk="0">
                  <a:moveTo>
                    <a:pt x="57" y="23"/>
                  </a:moveTo>
                  <a:cubicBezTo>
                    <a:pt x="59" y="30"/>
                    <a:pt x="63" y="37"/>
                    <a:pt x="65" y="44"/>
                  </a:cubicBezTo>
                  <a:cubicBezTo>
                    <a:pt x="65" y="45"/>
                    <a:pt x="66" y="46"/>
                    <a:pt x="66" y="46"/>
                  </a:cubicBezTo>
                  <a:cubicBezTo>
                    <a:pt x="64" y="48"/>
                    <a:pt x="62" y="50"/>
                    <a:pt x="60" y="51"/>
                  </a:cubicBezTo>
                  <a:cubicBezTo>
                    <a:pt x="50" y="57"/>
                    <a:pt x="35" y="62"/>
                    <a:pt x="22" y="61"/>
                  </a:cubicBezTo>
                  <a:cubicBezTo>
                    <a:pt x="12" y="61"/>
                    <a:pt x="2" y="54"/>
                    <a:pt x="1" y="44"/>
                  </a:cubicBezTo>
                  <a:cubicBezTo>
                    <a:pt x="0" y="37"/>
                    <a:pt x="2" y="31"/>
                    <a:pt x="5" y="25"/>
                  </a:cubicBezTo>
                  <a:cubicBezTo>
                    <a:pt x="9" y="18"/>
                    <a:pt x="15" y="12"/>
                    <a:pt x="23" y="8"/>
                  </a:cubicBezTo>
                  <a:cubicBezTo>
                    <a:pt x="24" y="7"/>
                    <a:pt x="26" y="6"/>
                    <a:pt x="27" y="5"/>
                  </a:cubicBezTo>
                  <a:cubicBezTo>
                    <a:pt x="30" y="3"/>
                    <a:pt x="34" y="1"/>
                    <a:pt x="37" y="0"/>
                  </a:cubicBezTo>
                  <a:cubicBezTo>
                    <a:pt x="41" y="1"/>
                    <a:pt x="44" y="2"/>
                    <a:pt x="47" y="3"/>
                  </a:cubicBezTo>
                  <a:cubicBezTo>
                    <a:pt x="53" y="8"/>
                    <a:pt x="55" y="16"/>
                    <a:pt x="57" y="23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3922428" y="1775903"/>
              <a:ext cx="736468" cy="554417"/>
            </a:xfrm>
            <a:custGeom>
              <a:avLst/>
              <a:gdLst/>
              <a:ahLst/>
              <a:cxnLst/>
              <a:rect l="l" t="t" r="r" b="b"/>
              <a:pathLst>
                <a:path w="238" h="176" extrusionOk="0">
                  <a:moveTo>
                    <a:pt x="64" y="170"/>
                  </a:moveTo>
                  <a:cubicBezTo>
                    <a:pt x="53" y="166"/>
                    <a:pt x="43" y="161"/>
                    <a:pt x="35" y="153"/>
                  </a:cubicBezTo>
                  <a:cubicBezTo>
                    <a:pt x="21" y="142"/>
                    <a:pt x="11" y="126"/>
                    <a:pt x="6" y="109"/>
                  </a:cubicBezTo>
                  <a:cubicBezTo>
                    <a:pt x="2" y="99"/>
                    <a:pt x="0" y="87"/>
                    <a:pt x="4" y="77"/>
                  </a:cubicBezTo>
                  <a:cubicBezTo>
                    <a:pt x="9" y="66"/>
                    <a:pt x="14" y="54"/>
                    <a:pt x="21" y="44"/>
                  </a:cubicBezTo>
                  <a:cubicBezTo>
                    <a:pt x="31" y="27"/>
                    <a:pt x="46" y="11"/>
                    <a:pt x="65" y="5"/>
                  </a:cubicBezTo>
                  <a:cubicBezTo>
                    <a:pt x="78" y="0"/>
                    <a:pt x="91" y="0"/>
                    <a:pt x="103" y="8"/>
                  </a:cubicBezTo>
                  <a:cubicBezTo>
                    <a:pt x="108" y="11"/>
                    <a:pt x="113" y="14"/>
                    <a:pt x="118" y="18"/>
                  </a:cubicBezTo>
                  <a:cubicBezTo>
                    <a:pt x="126" y="24"/>
                    <a:pt x="133" y="31"/>
                    <a:pt x="143" y="32"/>
                  </a:cubicBezTo>
                  <a:cubicBezTo>
                    <a:pt x="149" y="33"/>
                    <a:pt x="154" y="32"/>
                    <a:pt x="160" y="30"/>
                  </a:cubicBezTo>
                  <a:cubicBezTo>
                    <a:pt x="166" y="29"/>
                    <a:pt x="172" y="28"/>
                    <a:pt x="178" y="26"/>
                  </a:cubicBezTo>
                  <a:cubicBezTo>
                    <a:pt x="185" y="25"/>
                    <a:pt x="194" y="24"/>
                    <a:pt x="196" y="34"/>
                  </a:cubicBezTo>
                  <a:cubicBezTo>
                    <a:pt x="197" y="36"/>
                    <a:pt x="196" y="39"/>
                    <a:pt x="196" y="41"/>
                  </a:cubicBezTo>
                  <a:cubicBezTo>
                    <a:pt x="196" y="49"/>
                    <a:pt x="198" y="55"/>
                    <a:pt x="203" y="59"/>
                  </a:cubicBezTo>
                  <a:cubicBezTo>
                    <a:pt x="208" y="63"/>
                    <a:pt x="213" y="67"/>
                    <a:pt x="218" y="70"/>
                  </a:cubicBezTo>
                  <a:cubicBezTo>
                    <a:pt x="227" y="77"/>
                    <a:pt x="238" y="86"/>
                    <a:pt x="238" y="98"/>
                  </a:cubicBezTo>
                  <a:cubicBezTo>
                    <a:pt x="237" y="104"/>
                    <a:pt x="235" y="109"/>
                    <a:pt x="232" y="114"/>
                  </a:cubicBezTo>
                  <a:cubicBezTo>
                    <a:pt x="221" y="130"/>
                    <a:pt x="201" y="146"/>
                    <a:pt x="183" y="153"/>
                  </a:cubicBezTo>
                  <a:cubicBezTo>
                    <a:pt x="175" y="156"/>
                    <a:pt x="167" y="157"/>
                    <a:pt x="159" y="159"/>
                  </a:cubicBezTo>
                  <a:cubicBezTo>
                    <a:pt x="134" y="166"/>
                    <a:pt x="108" y="176"/>
                    <a:pt x="83" y="174"/>
                  </a:cubicBezTo>
                  <a:cubicBezTo>
                    <a:pt x="76" y="173"/>
                    <a:pt x="70" y="172"/>
                    <a:pt x="64" y="170"/>
                  </a:cubicBezTo>
                  <a:close/>
                </a:path>
              </a:pathLst>
            </a:custGeom>
            <a:solidFill>
              <a:srgbClr val="B26E4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4253423" y="1866924"/>
              <a:ext cx="49649" cy="115848"/>
            </a:xfrm>
            <a:custGeom>
              <a:avLst/>
              <a:gdLst/>
              <a:ahLst/>
              <a:cxnLst/>
              <a:rect l="l" t="t" r="r" b="b"/>
              <a:pathLst>
                <a:path w="16" h="37" extrusionOk="0">
                  <a:moveTo>
                    <a:pt x="7" y="24"/>
                  </a:moveTo>
                  <a:cubicBezTo>
                    <a:pt x="6" y="26"/>
                    <a:pt x="6" y="29"/>
                    <a:pt x="6" y="31"/>
                  </a:cubicBezTo>
                  <a:cubicBezTo>
                    <a:pt x="6" y="33"/>
                    <a:pt x="6" y="34"/>
                    <a:pt x="5" y="36"/>
                  </a:cubicBezTo>
                  <a:cubicBezTo>
                    <a:pt x="5" y="36"/>
                    <a:pt x="5" y="37"/>
                    <a:pt x="4" y="37"/>
                  </a:cubicBezTo>
                  <a:cubicBezTo>
                    <a:pt x="4" y="37"/>
                    <a:pt x="3" y="36"/>
                    <a:pt x="3" y="36"/>
                  </a:cubicBezTo>
                  <a:cubicBezTo>
                    <a:pt x="0" y="28"/>
                    <a:pt x="0" y="18"/>
                    <a:pt x="4" y="11"/>
                  </a:cubicBezTo>
                  <a:cubicBezTo>
                    <a:pt x="5" y="9"/>
                    <a:pt x="6" y="7"/>
                    <a:pt x="8" y="5"/>
                  </a:cubicBezTo>
                  <a:cubicBezTo>
                    <a:pt x="9" y="4"/>
                    <a:pt x="9" y="2"/>
                    <a:pt x="11" y="2"/>
                  </a:cubicBezTo>
                  <a:cubicBezTo>
                    <a:pt x="16" y="0"/>
                    <a:pt x="15" y="6"/>
                    <a:pt x="14" y="9"/>
                  </a:cubicBezTo>
                  <a:cubicBezTo>
                    <a:pt x="11" y="14"/>
                    <a:pt x="8" y="18"/>
                    <a:pt x="7" y="24"/>
                  </a:cubicBezTo>
                  <a:close/>
                </a:path>
              </a:pathLst>
            </a:custGeom>
            <a:solidFill>
              <a:srgbClr val="02080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294800" y="1924851"/>
              <a:ext cx="57927" cy="57926"/>
            </a:xfrm>
            <a:custGeom>
              <a:avLst/>
              <a:gdLst/>
              <a:ahLst/>
              <a:cxnLst/>
              <a:rect l="l" t="t" r="r" b="b"/>
              <a:pathLst>
                <a:path w="19" h="17" extrusionOk="0">
                  <a:moveTo>
                    <a:pt x="9" y="1"/>
                  </a:moveTo>
                  <a:cubicBezTo>
                    <a:pt x="6" y="0"/>
                    <a:pt x="3" y="1"/>
                    <a:pt x="2" y="4"/>
                  </a:cubicBezTo>
                  <a:cubicBezTo>
                    <a:pt x="0" y="9"/>
                    <a:pt x="7" y="13"/>
                    <a:pt x="11" y="14"/>
                  </a:cubicBezTo>
                  <a:cubicBezTo>
                    <a:pt x="15" y="17"/>
                    <a:pt x="19" y="13"/>
                    <a:pt x="19" y="9"/>
                  </a:cubicBezTo>
                  <a:cubicBezTo>
                    <a:pt x="18" y="5"/>
                    <a:pt x="13" y="2"/>
                    <a:pt x="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4468570" y="1991050"/>
              <a:ext cx="99298" cy="107576"/>
            </a:xfrm>
            <a:custGeom>
              <a:avLst/>
              <a:gdLst/>
              <a:ahLst/>
              <a:cxnLst/>
              <a:rect l="l" t="t" r="r" b="b"/>
              <a:pathLst>
                <a:path w="31" h="35" extrusionOk="0">
                  <a:moveTo>
                    <a:pt x="15" y="6"/>
                  </a:moveTo>
                  <a:cubicBezTo>
                    <a:pt x="12" y="10"/>
                    <a:pt x="10" y="14"/>
                    <a:pt x="7" y="19"/>
                  </a:cubicBezTo>
                  <a:cubicBezTo>
                    <a:pt x="5" y="21"/>
                    <a:pt x="0" y="27"/>
                    <a:pt x="1" y="30"/>
                  </a:cubicBezTo>
                  <a:cubicBezTo>
                    <a:pt x="4" y="35"/>
                    <a:pt x="15" y="33"/>
                    <a:pt x="19" y="31"/>
                  </a:cubicBezTo>
                  <a:cubicBezTo>
                    <a:pt x="23" y="29"/>
                    <a:pt x="31" y="22"/>
                    <a:pt x="31" y="16"/>
                  </a:cubicBezTo>
                  <a:cubicBezTo>
                    <a:pt x="31" y="14"/>
                    <a:pt x="19" y="0"/>
                    <a:pt x="18" y="1"/>
                  </a:cubicBezTo>
                  <a:cubicBezTo>
                    <a:pt x="17" y="3"/>
                    <a:pt x="16" y="4"/>
                    <a:pt x="15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3847957" y="1767626"/>
              <a:ext cx="504769" cy="645437"/>
            </a:xfrm>
            <a:custGeom>
              <a:avLst/>
              <a:gdLst/>
              <a:ahLst/>
              <a:cxnLst/>
              <a:rect l="l" t="t" r="r" b="b"/>
              <a:pathLst>
                <a:path w="164" h="207" extrusionOk="0">
                  <a:moveTo>
                    <a:pt x="114" y="50"/>
                  </a:moveTo>
                  <a:cubicBezTo>
                    <a:pt x="111" y="38"/>
                    <a:pt x="107" y="27"/>
                    <a:pt x="103" y="15"/>
                  </a:cubicBezTo>
                  <a:cubicBezTo>
                    <a:pt x="99" y="5"/>
                    <a:pt x="94" y="0"/>
                    <a:pt x="82" y="2"/>
                  </a:cubicBezTo>
                  <a:cubicBezTo>
                    <a:pt x="73" y="3"/>
                    <a:pt x="65" y="7"/>
                    <a:pt x="57" y="12"/>
                  </a:cubicBezTo>
                  <a:cubicBezTo>
                    <a:pt x="29" y="29"/>
                    <a:pt x="8" y="56"/>
                    <a:pt x="3" y="89"/>
                  </a:cubicBezTo>
                  <a:cubicBezTo>
                    <a:pt x="0" y="105"/>
                    <a:pt x="2" y="122"/>
                    <a:pt x="10" y="136"/>
                  </a:cubicBezTo>
                  <a:cubicBezTo>
                    <a:pt x="22" y="156"/>
                    <a:pt x="39" y="174"/>
                    <a:pt x="59" y="187"/>
                  </a:cubicBezTo>
                  <a:cubicBezTo>
                    <a:pt x="80" y="199"/>
                    <a:pt x="108" y="207"/>
                    <a:pt x="133" y="200"/>
                  </a:cubicBezTo>
                  <a:cubicBezTo>
                    <a:pt x="140" y="198"/>
                    <a:pt x="148" y="194"/>
                    <a:pt x="152" y="187"/>
                  </a:cubicBezTo>
                  <a:cubicBezTo>
                    <a:pt x="164" y="165"/>
                    <a:pt x="148" y="142"/>
                    <a:pt x="138" y="123"/>
                  </a:cubicBezTo>
                  <a:cubicBezTo>
                    <a:pt x="135" y="116"/>
                    <a:pt x="129" y="110"/>
                    <a:pt x="127" y="103"/>
                  </a:cubicBezTo>
                  <a:cubicBezTo>
                    <a:pt x="125" y="97"/>
                    <a:pt x="125" y="90"/>
                    <a:pt x="123" y="84"/>
                  </a:cubicBezTo>
                  <a:cubicBezTo>
                    <a:pt x="121" y="76"/>
                    <a:pt x="119" y="68"/>
                    <a:pt x="117" y="61"/>
                  </a:cubicBezTo>
                  <a:cubicBezTo>
                    <a:pt x="116" y="57"/>
                    <a:pt x="115" y="54"/>
                    <a:pt x="114" y="50"/>
                  </a:cubicBezTo>
                  <a:close/>
                </a:path>
              </a:pathLst>
            </a:custGeom>
            <a:solidFill>
              <a:srgbClr val="02080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4178952" y="2065521"/>
              <a:ext cx="190326" cy="148947"/>
            </a:xfrm>
            <a:custGeom>
              <a:avLst/>
              <a:gdLst/>
              <a:ahLst/>
              <a:cxnLst/>
              <a:rect l="l" t="t" r="r" b="b"/>
              <a:pathLst>
                <a:path w="59" h="47" extrusionOk="0">
                  <a:moveTo>
                    <a:pt x="52" y="28"/>
                  </a:moveTo>
                  <a:cubicBezTo>
                    <a:pt x="48" y="19"/>
                    <a:pt x="39" y="11"/>
                    <a:pt x="32" y="6"/>
                  </a:cubicBezTo>
                  <a:cubicBezTo>
                    <a:pt x="28" y="3"/>
                    <a:pt x="23" y="0"/>
                    <a:pt x="17" y="1"/>
                  </a:cubicBezTo>
                  <a:cubicBezTo>
                    <a:pt x="8" y="2"/>
                    <a:pt x="0" y="12"/>
                    <a:pt x="0" y="21"/>
                  </a:cubicBezTo>
                  <a:cubicBezTo>
                    <a:pt x="0" y="25"/>
                    <a:pt x="1" y="28"/>
                    <a:pt x="3" y="32"/>
                  </a:cubicBezTo>
                  <a:cubicBezTo>
                    <a:pt x="5" y="37"/>
                    <a:pt x="9" y="42"/>
                    <a:pt x="14" y="44"/>
                  </a:cubicBezTo>
                  <a:cubicBezTo>
                    <a:pt x="19" y="47"/>
                    <a:pt x="25" y="47"/>
                    <a:pt x="30" y="47"/>
                  </a:cubicBezTo>
                  <a:cubicBezTo>
                    <a:pt x="41" y="46"/>
                    <a:pt x="59" y="43"/>
                    <a:pt x="52" y="28"/>
                  </a:cubicBezTo>
                  <a:close/>
                </a:path>
              </a:pathLst>
            </a:custGeom>
            <a:solidFill>
              <a:srgbClr val="B26E4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4269973" y="2255845"/>
              <a:ext cx="1448107" cy="1994236"/>
            </a:xfrm>
            <a:custGeom>
              <a:avLst/>
              <a:gdLst/>
              <a:ahLst/>
              <a:cxnLst/>
              <a:rect l="l" t="t" r="r" b="b"/>
              <a:pathLst>
                <a:path w="466" h="641" extrusionOk="0">
                  <a:moveTo>
                    <a:pt x="446" y="476"/>
                  </a:moveTo>
                  <a:cubicBezTo>
                    <a:pt x="440" y="465"/>
                    <a:pt x="432" y="454"/>
                    <a:pt x="425" y="443"/>
                  </a:cubicBezTo>
                  <a:cubicBezTo>
                    <a:pt x="412" y="424"/>
                    <a:pt x="399" y="401"/>
                    <a:pt x="397" y="378"/>
                  </a:cubicBezTo>
                  <a:cubicBezTo>
                    <a:pt x="396" y="353"/>
                    <a:pt x="394" y="328"/>
                    <a:pt x="389" y="303"/>
                  </a:cubicBezTo>
                  <a:cubicBezTo>
                    <a:pt x="385" y="282"/>
                    <a:pt x="379" y="261"/>
                    <a:pt x="372" y="241"/>
                  </a:cubicBezTo>
                  <a:cubicBezTo>
                    <a:pt x="365" y="219"/>
                    <a:pt x="356" y="196"/>
                    <a:pt x="352" y="174"/>
                  </a:cubicBezTo>
                  <a:cubicBezTo>
                    <a:pt x="348" y="152"/>
                    <a:pt x="334" y="129"/>
                    <a:pt x="324" y="109"/>
                  </a:cubicBezTo>
                  <a:cubicBezTo>
                    <a:pt x="315" y="91"/>
                    <a:pt x="305" y="72"/>
                    <a:pt x="288" y="60"/>
                  </a:cubicBezTo>
                  <a:cubicBezTo>
                    <a:pt x="270" y="47"/>
                    <a:pt x="247" y="43"/>
                    <a:pt x="225" y="35"/>
                  </a:cubicBezTo>
                  <a:cubicBezTo>
                    <a:pt x="203" y="26"/>
                    <a:pt x="182" y="11"/>
                    <a:pt x="159" y="5"/>
                  </a:cubicBezTo>
                  <a:cubicBezTo>
                    <a:pt x="151" y="3"/>
                    <a:pt x="146" y="0"/>
                    <a:pt x="139" y="5"/>
                  </a:cubicBezTo>
                  <a:cubicBezTo>
                    <a:pt x="135" y="7"/>
                    <a:pt x="132" y="10"/>
                    <a:pt x="130" y="14"/>
                  </a:cubicBezTo>
                  <a:cubicBezTo>
                    <a:pt x="117" y="28"/>
                    <a:pt x="105" y="44"/>
                    <a:pt x="91" y="57"/>
                  </a:cubicBezTo>
                  <a:cubicBezTo>
                    <a:pt x="79" y="69"/>
                    <a:pt x="63" y="76"/>
                    <a:pt x="49" y="86"/>
                  </a:cubicBezTo>
                  <a:cubicBezTo>
                    <a:pt x="35" y="95"/>
                    <a:pt x="21" y="107"/>
                    <a:pt x="15" y="123"/>
                  </a:cubicBezTo>
                  <a:cubicBezTo>
                    <a:pt x="13" y="129"/>
                    <a:pt x="12" y="136"/>
                    <a:pt x="11" y="142"/>
                  </a:cubicBezTo>
                  <a:cubicBezTo>
                    <a:pt x="6" y="180"/>
                    <a:pt x="0" y="217"/>
                    <a:pt x="4" y="255"/>
                  </a:cubicBezTo>
                  <a:cubicBezTo>
                    <a:pt x="5" y="258"/>
                    <a:pt x="6" y="262"/>
                    <a:pt x="7" y="266"/>
                  </a:cubicBezTo>
                  <a:cubicBezTo>
                    <a:pt x="9" y="269"/>
                    <a:pt x="11" y="271"/>
                    <a:pt x="14" y="274"/>
                  </a:cubicBezTo>
                  <a:cubicBezTo>
                    <a:pt x="26" y="285"/>
                    <a:pt x="41" y="297"/>
                    <a:pt x="51" y="311"/>
                  </a:cubicBezTo>
                  <a:cubicBezTo>
                    <a:pt x="60" y="325"/>
                    <a:pt x="69" y="338"/>
                    <a:pt x="79" y="351"/>
                  </a:cubicBezTo>
                  <a:cubicBezTo>
                    <a:pt x="91" y="367"/>
                    <a:pt x="104" y="383"/>
                    <a:pt x="115" y="400"/>
                  </a:cubicBezTo>
                  <a:cubicBezTo>
                    <a:pt x="137" y="432"/>
                    <a:pt x="117" y="472"/>
                    <a:pt x="107" y="506"/>
                  </a:cubicBezTo>
                  <a:cubicBezTo>
                    <a:pt x="100" y="533"/>
                    <a:pt x="95" y="562"/>
                    <a:pt x="107" y="588"/>
                  </a:cubicBezTo>
                  <a:cubicBezTo>
                    <a:pt x="117" y="610"/>
                    <a:pt x="139" y="624"/>
                    <a:pt x="163" y="632"/>
                  </a:cubicBezTo>
                  <a:cubicBezTo>
                    <a:pt x="191" y="641"/>
                    <a:pt x="221" y="641"/>
                    <a:pt x="250" y="638"/>
                  </a:cubicBezTo>
                  <a:cubicBezTo>
                    <a:pt x="281" y="633"/>
                    <a:pt x="312" y="624"/>
                    <a:pt x="343" y="622"/>
                  </a:cubicBezTo>
                  <a:cubicBezTo>
                    <a:pt x="359" y="620"/>
                    <a:pt x="376" y="620"/>
                    <a:pt x="392" y="617"/>
                  </a:cubicBezTo>
                  <a:cubicBezTo>
                    <a:pt x="420" y="612"/>
                    <a:pt x="440" y="594"/>
                    <a:pt x="455" y="570"/>
                  </a:cubicBezTo>
                  <a:cubicBezTo>
                    <a:pt x="459" y="566"/>
                    <a:pt x="462" y="561"/>
                    <a:pt x="464" y="555"/>
                  </a:cubicBezTo>
                  <a:cubicBezTo>
                    <a:pt x="466" y="549"/>
                    <a:pt x="466" y="543"/>
                    <a:pt x="466" y="536"/>
                  </a:cubicBezTo>
                  <a:cubicBezTo>
                    <a:pt x="466" y="527"/>
                    <a:pt x="464" y="518"/>
                    <a:pt x="462" y="510"/>
                  </a:cubicBezTo>
                  <a:cubicBezTo>
                    <a:pt x="458" y="498"/>
                    <a:pt x="453" y="487"/>
                    <a:pt x="446" y="476"/>
                  </a:cubicBezTo>
                  <a:close/>
                </a:path>
              </a:pathLst>
            </a:custGeom>
            <a:solidFill>
              <a:srgbClr val="B26E4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3285265" y="460199"/>
              <a:ext cx="703369" cy="322722"/>
            </a:xfrm>
            <a:custGeom>
              <a:avLst/>
              <a:gdLst/>
              <a:ahLst/>
              <a:cxnLst/>
              <a:rect l="l" t="t" r="r" b="b"/>
              <a:pathLst>
                <a:path w="225" h="103" extrusionOk="0">
                  <a:moveTo>
                    <a:pt x="221" y="83"/>
                  </a:moveTo>
                  <a:cubicBezTo>
                    <a:pt x="225" y="76"/>
                    <a:pt x="224" y="69"/>
                    <a:pt x="220" y="62"/>
                  </a:cubicBezTo>
                  <a:cubicBezTo>
                    <a:pt x="211" y="49"/>
                    <a:pt x="198" y="39"/>
                    <a:pt x="183" y="33"/>
                  </a:cubicBezTo>
                  <a:cubicBezTo>
                    <a:pt x="160" y="23"/>
                    <a:pt x="136" y="13"/>
                    <a:pt x="111" y="8"/>
                  </a:cubicBezTo>
                  <a:cubicBezTo>
                    <a:pt x="95" y="5"/>
                    <a:pt x="78" y="5"/>
                    <a:pt x="62" y="4"/>
                  </a:cubicBezTo>
                  <a:cubicBezTo>
                    <a:pt x="55" y="4"/>
                    <a:pt x="47" y="4"/>
                    <a:pt x="40" y="4"/>
                  </a:cubicBezTo>
                  <a:cubicBezTo>
                    <a:pt x="32" y="4"/>
                    <a:pt x="3" y="0"/>
                    <a:pt x="4" y="13"/>
                  </a:cubicBezTo>
                  <a:cubicBezTo>
                    <a:pt x="4" y="16"/>
                    <a:pt x="6" y="19"/>
                    <a:pt x="8" y="22"/>
                  </a:cubicBezTo>
                  <a:cubicBezTo>
                    <a:pt x="6" y="22"/>
                    <a:pt x="4" y="23"/>
                    <a:pt x="3" y="25"/>
                  </a:cubicBezTo>
                  <a:cubicBezTo>
                    <a:pt x="0" y="33"/>
                    <a:pt x="14" y="38"/>
                    <a:pt x="19" y="41"/>
                  </a:cubicBezTo>
                  <a:cubicBezTo>
                    <a:pt x="32" y="48"/>
                    <a:pt x="46" y="53"/>
                    <a:pt x="61" y="56"/>
                  </a:cubicBezTo>
                  <a:cubicBezTo>
                    <a:pt x="69" y="58"/>
                    <a:pt x="78" y="60"/>
                    <a:pt x="86" y="61"/>
                  </a:cubicBezTo>
                  <a:cubicBezTo>
                    <a:pt x="92" y="62"/>
                    <a:pt x="108" y="70"/>
                    <a:pt x="94" y="73"/>
                  </a:cubicBezTo>
                  <a:cubicBezTo>
                    <a:pt x="91" y="74"/>
                    <a:pt x="87" y="74"/>
                    <a:pt x="84" y="73"/>
                  </a:cubicBezTo>
                  <a:cubicBezTo>
                    <a:pt x="80" y="73"/>
                    <a:pt x="76" y="72"/>
                    <a:pt x="72" y="72"/>
                  </a:cubicBezTo>
                  <a:cubicBezTo>
                    <a:pt x="69" y="72"/>
                    <a:pt x="66" y="71"/>
                    <a:pt x="63" y="72"/>
                  </a:cubicBezTo>
                  <a:cubicBezTo>
                    <a:pt x="55" y="73"/>
                    <a:pt x="52" y="79"/>
                    <a:pt x="58" y="85"/>
                  </a:cubicBezTo>
                  <a:cubicBezTo>
                    <a:pt x="61" y="88"/>
                    <a:pt x="66" y="90"/>
                    <a:pt x="71" y="91"/>
                  </a:cubicBezTo>
                  <a:cubicBezTo>
                    <a:pt x="77" y="92"/>
                    <a:pt x="83" y="92"/>
                    <a:pt x="88" y="95"/>
                  </a:cubicBezTo>
                  <a:cubicBezTo>
                    <a:pt x="94" y="97"/>
                    <a:pt x="100" y="99"/>
                    <a:pt x="106" y="101"/>
                  </a:cubicBezTo>
                  <a:cubicBezTo>
                    <a:pt x="119" y="103"/>
                    <a:pt x="132" y="103"/>
                    <a:pt x="144" y="101"/>
                  </a:cubicBezTo>
                  <a:cubicBezTo>
                    <a:pt x="155" y="98"/>
                    <a:pt x="166" y="93"/>
                    <a:pt x="178" y="91"/>
                  </a:cubicBezTo>
                  <a:cubicBezTo>
                    <a:pt x="187" y="89"/>
                    <a:pt x="196" y="89"/>
                    <a:pt x="205" y="89"/>
                  </a:cubicBezTo>
                  <a:cubicBezTo>
                    <a:pt x="209" y="89"/>
                    <a:pt x="213" y="89"/>
                    <a:pt x="216" y="87"/>
                  </a:cubicBezTo>
                  <a:cubicBezTo>
                    <a:pt x="218" y="86"/>
                    <a:pt x="220" y="85"/>
                    <a:pt x="221" y="83"/>
                  </a:cubicBezTo>
                  <a:close/>
                </a:path>
              </a:pathLst>
            </a:custGeom>
            <a:solidFill>
              <a:srgbClr val="B26E4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32"/>
            <p:cNvSpPr/>
            <p:nvPr/>
          </p:nvSpPr>
          <p:spPr>
            <a:xfrm>
              <a:off x="3839679" y="584324"/>
              <a:ext cx="1448106" cy="2118360"/>
            </a:xfrm>
            <a:custGeom>
              <a:avLst/>
              <a:gdLst/>
              <a:ahLst/>
              <a:cxnLst/>
              <a:rect l="l" t="t" r="r" b="b"/>
              <a:pathLst>
                <a:path w="465" h="680" extrusionOk="0">
                  <a:moveTo>
                    <a:pt x="449" y="611"/>
                  </a:moveTo>
                  <a:cubicBezTo>
                    <a:pt x="441" y="589"/>
                    <a:pt x="430" y="568"/>
                    <a:pt x="420" y="547"/>
                  </a:cubicBezTo>
                  <a:cubicBezTo>
                    <a:pt x="401" y="507"/>
                    <a:pt x="391" y="463"/>
                    <a:pt x="377" y="421"/>
                  </a:cubicBezTo>
                  <a:cubicBezTo>
                    <a:pt x="370" y="399"/>
                    <a:pt x="362" y="377"/>
                    <a:pt x="351" y="357"/>
                  </a:cubicBezTo>
                  <a:cubicBezTo>
                    <a:pt x="343" y="333"/>
                    <a:pt x="334" y="310"/>
                    <a:pt x="325" y="287"/>
                  </a:cubicBezTo>
                  <a:cubicBezTo>
                    <a:pt x="313" y="256"/>
                    <a:pt x="299" y="224"/>
                    <a:pt x="281" y="196"/>
                  </a:cubicBezTo>
                  <a:cubicBezTo>
                    <a:pt x="270" y="180"/>
                    <a:pt x="258" y="165"/>
                    <a:pt x="244" y="153"/>
                  </a:cubicBezTo>
                  <a:cubicBezTo>
                    <a:pt x="244" y="152"/>
                    <a:pt x="243" y="152"/>
                    <a:pt x="243" y="152"/>
                  </a:cubicBezTo>
                  <a:cubicBezTo>
                    <a:pt x="228" y="134"/>
                    <a:pt x="210" y="119"/>
                    <a:pt x="193" y="103"/>
                  </a:cubicBezTo>
                  <a:cubicBezTo>
                    <a:pt x="172" y="86"/>
                    <a:pt x="151" y="69"/>
                    <a:pt x="128" y="54"/>
                  </a:cubicBezTo>
                  <a:cubicBezTo>
                    <a:pt x="118" y="48"/>
                    <a:pt x="107" y="41"/>
                    <a:pt x="97" y="34"/>
                  </a:cubicBezTo>
                  <a:cubicBezTo>
                    <a:pt x="86" y="26"/>
                    <a:pt x="71" y="23"/>
                    <a:pt x="59" y="18"/>
                  </a:cubicBezTo>
                  <a:cubicBezTo>
                    <a:pt x="46" y="12"/>
                    <a:pt x="32" y="6"/>
                    <a:pt x="18" y="1"/>
                  </a:cubicBezTo>
                  <a:cubicBezTo>
                    <a:pt x="16" y="0"/>
                    <a:pt x="13" y="0"/>
                    <a:pt x="11" y="1"/>
                  </a:cubicBezTo>
                  <a:cubicBezTo>
                    <a:pt x="11" y="1"/>
                    <a:pt x="10" y="2"/>
                    <a:pt x="10" y="2"/>
                  </a:cubicBezTo>
                  <a:cubicBezTo>
                    <a:pt x="3" y="5"/>
                    <a:pt x="0" y="14"/>
                    <a:pt x="1" y="22"/>
                  </a:cubicBezTo>
                  <a:cubicBezTo>
                    <a:pt x="1" y="31"/>
                    <a:pt x="7" y="39"/>
                    <a:pt x="13" y="45"/>
                  </a:cubicBezTo>
                  <a:cubicBezTo>
                    <a:pt x="14" y="46"/>
                    <a:pt x="16" y="46"/>
                    <a:pt x="17" y="46"/>
                  </a:cubicBezTo>
                  <a:cubicBezTo>
                    <a:pt x="49" y="67"/>
                    <a:pt x="72" y="96"/>
                    <a:pt x="96" y="124"/>
                  </a:cubicBezTo>
                  <a:cubicBezTo>
                    <a:pt x="109" y="140"/>
                    <a:pt x="123" y="155"/>
                    <a:pt x="138" y="170"/>
                  </a:cubicBezTo>
                  <a:cubicBezTo>
                    <a:pt x="146" y="178"/>
                    <a:pt x="155" y="185"/>
                    <a:pt x="163" y="192"/>
                  </a:cubicBezTo>
                  <a:cubicBezTo>
                    <a:pt x="171" y="199"/>
                    <a:pt x="180" y="206"/>
                    <a:pt x="188" y="213"/>
                  </a:cubicBezTo>
                  <a:cubicBezTo>
                    <a:pt x="200" y="224"/>
                    <a:pt x="208" y="236"/>
                    <a:pt x="216" y="250"/>
                  </a:cubicBezTo>
                  <a:cubicBezTo>
                    <a:pt x="216" y="251"/>
                    <a:pt x="216" y="251"/>
                    <a:pt x="216" y="252"/>
                  </a:cubicBezTo>
                  <a:cubicBezTo>
                    <a:pt x="220" y="263"/>
                    <a:pt x="225" y="273"/>
                    <a:pt x="228" y="284"/>
                  </a:cubicBezTo>
                  <a:cubicBezTo>
                    <a:pt x="234" y="303"/>
                    <a:pt x="245" y="322"/>
                    <a:pt x="253" y="341"/>
                  </a:cubicBezTo>
                  <a:cubicBezTo>
                    <a:pt x="261" y="362"/>
                    <a:pt x="266" y="385"/>
                    <a:pt x="270" y="407"/>
                  </a:cubicBezTo>
                  <a:cubicBezTo>
                    <a:pt x="278" y="442"/>
                    <a:pt x="280" y="477"/>
                    <a:pt x="279" y="513"/>
                  </a:cubicBezTo>
                  <a:cubicBezTo>
                    <a:pt x="279" y="533"/>
                    <a:pt x="278" y="554"/>
                    <a:pt x="281" y="574"/>
                  </a:cubicBezTo>
                  <a:cubicBezTo>
                    <a:pt x="284" y="592"/>
                    <a:pt x="290" y="610"/>
                    <a:pt x="297" y="627"/>
                  </a:cubicBezTo>
                  <a:cubicBezTo>
                    <a:pt x="297" y="627"/>
                    <a:pt x="297" y="628"/>
                    <a:pt x="297" y="628"/>
                  </a:cubicBezTo>
                  <a:cubicBezTo>
                    <a:pt x="297" y="629"/>
                    <a:pt x="298" y="629"/>
                    <a:pt x="298" y="629"/>
                  </a:cubicBezTo>
                  <a:cubicBezTo>
                    <a:pt x="298" y="630"/>
                    <a:pt x="298" y="630"/>
                    <a:pt x="298" y="630"/>
                  </a:cubicBezTo>
                  <a:cubicBezTo>
                    <a:pt x="298" y="630"/>
                    <a:pt x="299" y="630"/>
                    <a:pt x="299" y="631"/>
                  </a:cubicBezTo>
                  <a:cubicBezTo>
                    <a:pt x="338" y="676"/>
                    <a:pt x="405" y="669"/>
                    <a:pt x="459" y="680"/>
                  </a:cubicBezTo>
                  <a:cubicBezTo>
                    <a:pt x="460" y="680"/>
                    <a:pt x="461" y="680"/>
                    <a:pt x="462" y="680"/>
                  </a:cubicBezTo>
                  <a:cubicBezTo>
                    <a:pt x="463" y="679"/>
                    <a:pt x="465" y="679"/>
                    <a:pt x="464" y="678"/>
                  </a:cubicBezTo>
                  <a:cubicBezTo>
                    <a:pt x="462" y="655"/>
                    <a:pt x="457" y="632"/>
                    <a:pt x="449" y="611"/>
                  </a:cubicBezTo>
                  <a:close/>
                </a:path>
              </a:pathLst>
            </a:custGeom>
            <a:solidFill>
              <a:srgbClr val="B26E4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32"/>
            <p:cNvSpPr/>
            <p:nvPr/>
          </p:nvSpPr>
          <p:spPr>
            <a:xfrm>
              <a:off x="3690731" y="551225"/>
              <a:ext cx="182047" cy="99298"/>
            </a:xfrm>
            <a:custGeom>
              <a:avLst/>
              <a:gdLst/>
              <a:ahLst/>
              <a:cxnLst/>
              <a:rect l="l" t="t" r="r" b="b"/>
              <a:pathLst>
                <a:path w="59" h="33" extrusionOk="0">
                  <a:moveTo>
                    <a:pt x="57" y="31"/>
                  </a:moveTo>
                  <a:cubicBezTo>
                    <a:pt x="52" y="30"/>
                    <a:pt x="47" y="30"/>
                    <a:pt x="43" y="28"/>
                  </a:cubicBezTo>
                  <a:cubicBezTo>
                    <a:pt x="38" y="27"/>
                    <a:pt x="33" y="24"/>
                    <a:pt x="29" y="21"/>
                  </a:cubicBezTo>
                  <a:cubicBezTo>
                    <a:pt x="21" y="15"/>
                    <a:pt x="13" y="8"/>
                    <a:pt x="5" y="1"/>
                  </a:cubicBezTo>
                  <a:cubicBezTo>
                    <a:pt x="4" y="0"/>
                    <a:pt x="2" y="0"/>
                    <a:pt x="2" y="1"/>
                  </a:cubicBezTo>
                  <a:cubicBezTo>
                    <a:pt x="1" y="1"/>
                    <a:pt x="0" y="2"/>
                    <a:pt x="1" y="2"/>
                  </a:cubicBezTo>
                  <a:cubicBezTo>
                    <a:pt x="5" y="6"/>
                    <a:pt x="9" y="10"/>
                    <a:pt x="14" y="13"/>
                  </a:cubicBezTo>
                  <a:cubicBezTo>
                    <a:pt x="18" y="17"/>
                    <a:pt x="22" y="20"/>
                    <a:pt x="27" y="23"/>
                  </a:cubicBezTo>
                  <a:cubicBezTo>
                    <a:pt x="31" y="26"/>
                    <a:pt x="35" y="29"/>
                    <a:pt x="40" y="30"/>
                  </a:cubicBezTo>
                  <a:cubicBezTo>
                    <a:pt x="46" y="32"/>
                    <a:pt x="51" y="33"/>
                    <a:pt x="56" y="33"/>
                  </a:cubicBezTo>
                  <a:cubicBezTo>
                    <a:pt x="57" y="33"/>
                    <a:pt x="59" y="33"/>
                    <a:pt x="59" y="32"/>
                  </a:cubicBezTo>
                  <a:cubicBezTo>
                    <a:pt x="59" y="31"/>
                    <a:pt x="58" y="31"/>
                    <a:pt x="57" y="31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32"/>
            <p:cNvSpPr/>
            <p:nvPr/>
          </p:nvSpPr>
          <p:spPr>
            <a:xfrm>
              <a:off x="3583161" y="658795"/>
              <a:ext cx="124126" cy="49649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37" y="13"/>
                  </a:moveTo>
                  <a:cubicBezTo>
                    <a:pt x="31" y="12"/>
                    <a:pt x="26" y="11"/>
                    <a:pt x="20" y="8"/>
                  </a:cubicBezTo>
                  <a:cubicBezTo>
                    <a:pt x="15" y="6"/>
                    <a:pt x="9" y="3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2" y="8"/>
                    <a:pt x="23" y="14"/>
                    <a:pt x="36" y="15"/>
                  </a:cubicBezTo>
                  <a:cubicBezTo>
                    <a:pt x="37" y="15"/>
                    <a:pt x="38" y="15"/>
                    <a:pt x="39" y="14"/>
                  </a:cubicBezTo>
                  <a:cubicBezTo>
                    <a:pt x="39" y="13"/>
                    <a:pt x="38" y="13"/>
                    <a:pt x="37" y="13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32"/>
            <p:cNvSpPr/>
            <p:nvPr/>
          </p:nvSpPr>
          <p:spPr>
            <a:xfrm>
              <a:off x="3392836" y="468476"/>
              <a:ext cx="231696" cy="82749"/>
            </a:xfrm>
            <a:custGeom>
              <a:avLst/>
              <a:gdLst/>
              <a:ahLst/>
              <a:cxnLst/>
              <a:rect l="l" t="t" r="r" b="b"/>
              <a:pathLst>
                <a:path w="74" h="27" extrusionOk="0">
                  <a:moveTo>
                    <a:pt x="70" y="24"/>
                  </a:moveTo>
                  <a:cubicBezTo>
                    <a:pt x="67" y="23"/>
                    <a:pt x="64" y="23"/>
                    <a:pt x="61" y="22"/>
                  </a:cubicBezTo>
                  <a:cubicBezTo>
                    <a:pt x="56" y="21"/>
                    <a:pt x="50" y="20"/>
                    <a:pt x="45" y="19"/>
                  </a:cubicBezTo>
                  <a:cubicBezTo>
                    <a:pt x="39" y="18"/>
                    <a:pt x="33" y="16"/>
                    <a:pt x="28" y="16"/>
                  </a:cubicBezTo>
                  <a:cubicBezTo>
                    <a:pt x="23" y="15"/>
                    <a:pt x="18" y="14"/>
                    <a:pt x="13" y="12"/>
                  </a:cubicBezTo>
                  <a:cubicBezTo>
                    <a:pt x="11" y="11"/>
                    <a:pt x="8" y="10"/>
                    <a:pt x="6" y="8"/>
                  </a:cubicBezTo>
                  <a:cubicBezTo>
                    <a:pt x="5" y="7"/>
                    <a:pt x="5" y="3"/>
                    <a:pt x="7" y="3"/>
                  </a:cubicBezTo>
                  <a:cubicBezTo>
                    <a:pt x="8" y="3"/>
                    <a:pt x="8" y="2"/>
                    <a:pt x="8" y="1"/>
                  </a:cubicBezTo>
                  <a:cubicBezTo>
                    <a:pt x="7" y="0"/>
                    <a:pt x="5" y="1"/>
                    <a:pt x="5" y="1"/>
                  </a:cubicBezTo>
                  <a:cubicBezTo>
                    <a:pt x="3" y="1"/>
                    <a:pt x="1" y="3"/>
                    <a:pt x="1" y="5"/>
                  </a:cubicBezTo>
                  <a:cubicBezTo>
                    <a:pt x="0" y="7"/>
                    <a:pt x="2" y="9"/>
                    <a:pt x="3" y="10"/>
                  </a:cubicBezTo>
                  <a:cubicBezTo>
                    <a:pt x="7" y="14"/>
                    <a:pt x="12" y="15"/>
                    <a:pt x="17" y="16"/>
                  </a:cubicBezTo>
                  <a:cubicBezTo>
                    <a:pt x="23" y="17"/>
                    <a:pt x="28" y="18"/>
                    <a:pt x="34" y="19"/>
                  </a:cubicBezTo>
                  <a:cubicBezTo>
                    <a:pt x="40" y="20"/>
                    <a:pt x="46" y="21"/>
                    <a:pt x="52" y="23"/>
                  </a:cubicBezTo>
                  <a:cubicBezTo>
                    <a:pt x="55" y="23"/>
                    <a:pt x="58" y="24"/>
                    <a:pt x="61" y="25"/>
                  </a:cubicBezTo>
                  <a:cubicBezTo>
                    <a:pt x="63" y="25"/>
                    <a:pt x="65" y="25"/>
                    <a:pt x="66" y="26"/>
                  </a:cubicBezTo>
                  <a:cubicBezTo>
                    <a:pt x="68" y="26"/>
                    <a:pt x="69" y="27"/>
                    <a:pt x="71" y="27"/>
                  </a:cubicBezTo>
                  <a:cubicBezTo>
                    <a:pt x="72" y="27"/>
                    <a:pt x="74" y="27"/>
                    <a:pt x="73" y="25"/>
                  </a:cubicBezTo>
                  <a:cubicBezTo>
                    <a:pt x="73" y="24"/>
                    <a:pt x="70" y="24"/>
                    <a:pt x="70" y="24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32"/>
            <p:cNvSpPr/>
            <p:nvPr/>
          </p:nvSpPr>
          <p:spPr>
            <a:xfrm>
              <a:off x="3310087" y="476749"/>
              <a:ext cx="297895" cy="124126"/>
            </a:xfrm>
            <a:custGeom>
              <a:avLst/>
              <a:gdLst/>
              <a:ahLst/>
              <a:cxnLst/>
              <a:rect l="l" t="t" r="r" b="b"/>
              <a:pathLst>
                <a:path w="96" h="41" extrusionOk="0">
                  <a:moveTo>
                    <a:pt x="94" y="38"/>
                  </a:moveTo>
                  <a:cubicBezTo>
                    <a:pt x="87" y="37"/>
                    <a:pt x="80" y="36"/>
                    <a:pt x="73" y="34"/>
                  </a:cubicBezTo>
                  <a:cubicBezTo>
                    <a:pt x="67" y="33"/>
                    <a:pt x="60" y="32"/>
                    <a:pt x="54" y="30"/>
                  </a:cubicBezTo>
                  <a:cubicBezTo>
                    <a:pt x="41" y="27"/>
                    <a:pt x="29" y="22"/>
                    <a:pt x="18" y="16"/>
                  </a:cubicBezTo>
                  <a:cubicBezTo>
                    <a:pt x="15" y="14"/>
                    <a:pt x="12" y="13"/>
                    <a:pt x="10" y="10"/>
                  </a:cubicBezTo>
                  <a:cubicBezTo>
                    <a:pt x="7" y="8"/>
                    <a:pt x="6" y="5"/>
                    <a:pt x="8" y="2"/>
                  </a:cubicBezTo>
                  <a:cubicBezTo>
                    <a:pt x="8" y="0"/>
                    <a:pt x="4" y="0"/>
                    <a:pt x="3" y="1"/>
                  </a:cubicBezTo>
                  <a:cubicBezTo>
                    <a:pt x="0" y="7"/>
                    <a:pt x="6" y="12"/>
                    <a:pt x="10" y="15"/>
                  </a:cubicBezTo>
                  <a:cubicBezTo>
                    <a:pt x="16" y="18"/>
                    <a:pt x="22" y="21"/>
                    <a:pt x="28" y="24"/>
                  </a:cubicBezTo>
                  <a:cubicBezTo>
                    <a:pt x="41" y="30"/>
                    <a:pt x="54" y="33"/>
                    <a:pt x="68" y="36"/>
                  </a:cubicBezTo>
                  <a:cubicBezTo>
                    <a:pt x="76" y="37"/>
                    <a:pt x="84" y="39"/>
                    <a:pt x="92" y="40"/>
                  </a:cubicBezTo>
                  <a:cubicBezTo>
                    <a:pt x="93" y="41"/>
                    <a:pt x="95" y="40"/>
                    <a:pt x="95" y="40"/>
                  </a:cubicBezTo>
                  <a:cubicBezTo>
                    <a:pt x="96" y="39"/>
                    <a:pt x="94" y="38"/>
                    <a:pt x="94" y="38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32"/>
            <p:cNvSpPr/>
            <p:nvPr/>
          </p:nvSpPr>
          <p:spPr>
            <a:xfrm>
              <a:off x="3301815" y="526398"/>
              <a:ext cx="289624" cy="107576"/>
            </a:xfrm>
            <a:custGeom>
              <a:avLst/>
              <a:gdLst/>
              <a:ahLst/>
              <a:cxnLst/>
              <a:rect l="l" t="t" r="r" b="b"/>
              <a:pathLst>
                <a:path w="92" h="36" extrusionOk="0">
                  <a:moveTo>
                    <a:pt x="90" y="34"/>
                  </a:moveTo>
                  <a:cubicBezTo>
                    <a:pt x="77" y="32"/>
                    <a:pt x="65" y="29"/>
                    <a:pt x="53" y="25"/>
                  </a:cubicBezTo>
                  <a:cubicBezTo>
                    <a:pt x="41" y="22"/>
                    <a:pt x="30" y="18"/>
                    <a:pt x="18" y="12"/>
                  </a:cubicBezTo>
                  <a:cubicBezTo>
                    <a:pt x="13" y="10"/>
                    <a:pt x="8" y="7"/>
                    <a:pt x="5" y="1"/>
                  </a:cubicBezTo>
                  <a:cubicBezTo>
                    <a:pt x="5" y="0"/>
                    <a:pt x="0" y="1"/>
                    <a:pt x="1" y="2"/>
                  </a:cubicBezTo>
                  <a:cubicBezTo>
                    <a:pt x="4" y="7"/>
                    <a:pt x="8" y="10"/>
                    <a:pt x="13" y="13"/>
                  </a:cubicBezTo>
                  <a:cubicBezTo>
                    <a:pt x="18" y="15"/>
                    <a:pt x="23" y="18"/>
                    <a:pt x="29" y="20"/>
                  </a:cubicBezTo>
                  <a:cubicBezTo>
                    <a:pt x="41" y="25"/>
                    <a:pt x="54" y="28"/>
                    <a:pt x="67" y="32"/>
                  </a:cubicBezTo>
                  <a:cubicBezTo>
                    <a:pt x="74" y="33"/>
                    <a:pt x="81" y="35"/>
                    <a:pt x="89" y="36"/>
                  </a:cubicBezTo>
                  <a:cubicBezTo>
                    <a:pt x="89" y="36"/>
                    <a:pt x="91" y="36"/>
                    <a:pt x="92" y="35"/>
                  </a:cubicBezTo>
                  <a:cubicBezTo>
                    <a:pt x="92" y="34"/>
                    <a:pt x="91" y="34"/>
                    <a:pt x="90" y="34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32"/>
            <p:cNvSpPr/>
            <p:nvPr/>
          </p:nvSpPr>
          <p:spPr>
            <a:xfrm>
              <a:off x="3872779" y="708445"/>
              <a:ext cx="41377" cy="24827"/>
            </a:xfrm>
            <a:custGeom>
              <a:avLst/>
              <a:gdLst/>
              <a:ahLst/>
              <a:cxnLst/>
              <a:rect l="l" t="t" r="r" b="b"/>
              <a:pathLst>
                <a:path w="15" h="9" extrusionOk="0">
                  <a:moveTo>
                    <a:pt x="14" y="7"/>
                  </a:moveTo>
                  <a:cubicBezTo>
                    <a:pt x="11" y="5"/>
                    <a:pt x="7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4" y="4"/>
                    <a:pt x="7" y="6"/>
                    <a:pt x="10" y="8"/>
                  </a:cubicBezTo>
                  <a:cubicBezTo>
                    <a:pt x="11" y="9"/>
                    <a:pt x="13" y="9"/>
                    <a:pt x="13" y="9"/>
                  </a:cubicBezTo>
                  <a:cubicBezTo>
                    <a:pt x="14" y="9"/>
                    <a:pt x="15" y="8"/>
                    <a:pt x="14" y="7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4874041" y="2057248"/>
              <a:ext cx="231698" cy="239974"/>
            </a:xfrm>
            <a:custGeom>
              <a:avLst/>
              <a:gdLst/>
              <a:ahLst/>
              <a:cxnLst/>
              <a:rect l="l" t="t" r="r" b="b"/>
              <a:pathLst>
                <a:path w="73" h="79" extrusionOk="0">
                  <a:moveTo>
                    <a:pt x="72" y="77"/>
                  </a:moveTo>
                  <a:cubicBezTo>
                    <a:pt x="58" y="54"/>
                    <a:pt x="34" y="41"/>
                    <a:pt x="17" y="20"/>
                  </a:cubicBezTo>
                  <a:cubicBezTo>
                    <a:pt x="12" y="15"/>
                    <a:pt x="8" y="8"/>
                    <a:pt x="5" y="2"/>
                  </a:cubicBezTo>
                  <a:cubicBezTo>
                    <a:pt x="4" y="0"/>
                    <a:pt x="0" y="1"/>
                    <a:pt x="1" y="2"/>
                  </a:cubicBezTo>
                  <a:cubicBezTo>
                    <a:pt x="11" y="27"/>
                    <a:pt x="35" y="42"/>
                    <a:pt x="53" y="60"/>
                  </a:cubicBezTo>
                  <a:cubicBezTo>
                    <a:pt x="59" y="66"/>
                    <a:pt x="63" y="72"/>
                    <a:pt x="67" y="78"/>
                  </a:cubicBezTo>
                  <a:cubicBezTo>
                    <a:pt x="68" y="79"/>
                    <a:pt x="73" y="79"/>
                    <a:pt x="72" y="77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2044033" y="4010114"/>
              <a:ext cx="595789" cy="430292"/>
            </a:xfrm>
            <a:custGeom>
              <a:avLst/>
              <a:gdLst/>
              <a:ahLst/>
              <a:cxnLst/>
              <a:rect l="l" t="t" r="r" b="b"/>
              <a:pathLst>
                <a:path w="192" h="138" extrusionOk="0">
                  <a:moveTo>
                    <a:pt x="190" y="112"/>
                  </a:moveTo>
                  <a:cubicBezTo>
                    <a:pt x="188" y="107"/>
                    <a:pt x="186" y="103"/>
                    <a:pt x="184" y="99"/>
                  </a:cubicBezTo>
                  <a:cubicBezTo>
                    <a:pt x="181" y="89"/>
                    <a:pt x="182" y="79"/>
                    <a:pt x="181" y="69"/>
                  </a:cubicBezTo>
                  <a:cubicBezTo>
                    <a:pt x="181" y="59"/>
                    <a:pt x="175" y="51"/>
                    <a:pt x="174" y="41"/>
                  </a:cubicBezTo>
                  <a:cubicBezTo>
                    <a:pt x="173" y="37"/>
                    <a:pt x="173" y="33"/>
                    <a:pt x="172" y="29"/>
                  </a:cubicBezTo>
                  <a:cubicBezTo>
                    <a:pt x="169" y="21"/>
                    <a:pt x="165" y="13"/>
                    <a:pt x="159" y="8"/>
                  </a:cubicBezTo>
                  <a:cubicBezTo>
                    <a:pt x="153" y="4"/>
                    <a:pt x="148" y="0"/>
                    <a:pt x="140" y="1"/>
                  </a:cubicBezTo>
                  <a:cubicBezTo>
                    <a:pt x="129" y="4"/>
                    <a:pt x="119" y="16"/>
                    <a:pt x="111" y="24"/>
                  </a:cubicBezTo>
                  <a:cubicBezTo>
                    <a:pt x="103" y="33"/>
                    <a:pt x="95" y="43"/>
                    <a:pt x="87" y="53"/>
                  </a:cubicBezTo>
                  <a:cubicBezTo>
                    <a:pt x="83" y="57"/>
                    <a:pt x="80" y="62"/>
                    <a:pt x="76" y="67"/>
                  </a:cubicBezTo>
                  <a:cubicBezTo>
                    <a:pt x="72" y="72"/>
                    <a:pt x="68" y="76"/>
                    <a:pt x="63" y="80"/>
                  </a:cubicBezTo>
                  <a:cubicBezTo>
                    <a:pt x="54" y="86"/>
                    <a:pt x="43" y="89"/>
                    <a:pt x="33" y="94"/>
                  </a:cubicBezTo>
                  <a:cubicBezTo>
                    <a:pt x="28" y="96"/>
                    <a:pt x="22" y="99"/>
                    <a:pt x="17" y="102"/>
                  </a:cubicBezTo>
                  <a:cubicBezTo>
                    <a:pt x="15" y="104"/>
                    <a:pt x="12" y="106"/>
                    <a:pt x="12" y="109"/>
                  </a:cubicBezTo>
                  <a:cubicBezTo>
                    <a:pt x="12" y="110"/>
                    <a:pt x="16" y="115"/>
                    <a:pt x="17" y="114"/>
                  </a:cubicBezTo>
                  <a:cubicBezTo>
                    <a:pt x="15" y="116"/>
                    <a:pt x="12" y="117"/>
                    <a:pt x="9" y="118"/>
                  </a:cubicBezTo>
                  <a:cubicBezTo>
                    <a:pt x="8" y="119"/>
                    <a:pt x="7" y="120"/>
                    <a:pt x="5" y="121"/>
                  </a:cubicBezTo>
                  <a:cubicBezTo>
                    <a:pt x="0" y="125"/>
                    <a:pt x="4" y="131"/>
                    <a:pt x="10" y="132"/>
                  </a:cubicBezTo>
                  <a:cubicBezTo>
                    <a:pt x="26" y="135"/>
                    <a:pt x="41" y="130"/>
                    <a:pt x="54" y="121"/>
                  </a:cubicBezTo>
                  <a:cubicBezTo>
                    <a:pt x="54" y="122"/>
                    <a:pt x="53" y="123"/>
                    <a:pt x="53" y="124"/>
                  </a:cubicBezTo>
                  <a:cubicBezTo>
                    <a:pt x="50" y="128"/>
                    <a:pt x="47" y="135"/>
                    <a:pt x="54" y="137"/>
                  </a:cubicBezTo>
                  <a:cubicBezTo>
                    <a:pt x="57" y="138"/>
                    <a:pt x="60" y="137"/>
                    <a:pt x="63" y="135"/>
                  </a:cubicBezTo>
                  <a:cubicBezTo>
                    <a:pt x="73" y="130"/>
                    <a:pt x="79" y="120"/>
                    <a:pt x="85" y="110"/>
                  </a:cubicBezTo>
                  <a:cubicBezTo>
                    <a:pt x="91" y="103"/>
                    <a:pt x="96" y="96"/>
                    <a:pt x="104" y="91"/>
                  </a:cubicBezTo>
                  <a:cubicBezTo>
                    <a:pt x="113" y="86"/>
                    <a:pt x="124" y="85"/>
                    <a:pt x="134" y="84"/>
                  </a:cubicBezTo>
                  <a:cubicBezTo>
                    <a:pt x="140" y="84"/>
                    <a:pt x="147" y="85"/>
                    <a:pt x="152" y="89"/>
                  </a:cubicBezTo>
                  <a:cubicBezTo>
                    <a:pt x="157" y="94"/>
                    <a:pt x="159" y="103"/>
                    <a:pt x="162" y="109"/>
                  </a:cubicBezTo>
                  <a:cubicBezTo>
                    <a:pt x="165" y="115"/>
                    <a:pt x="169" y="120"/>
                    <a:pt x="174" y="124"/>
                  </a:cubicBezTo>
                  <a:cubicBezTo>
                    <a:pt x="178" y="126"/>
                    <a:pt x="186" y="129"/>
                    <a:pt x="190" y="125"/>
                  </a:cubicBezTo>
                  <a:cubicBezTo>
                    <a:pt x="192" y="123"/>
                    <a:pt x="192" y="119"/>
                    <a:pt x="191" y="116"/>
                  </a:cubicBezTo>
                  <a:cubicBezTo>
                    <a:pt x="191" y="115"/>
                    <a:pt x="190" y="113"/>
                    <a:pt x="190" y="112"/>
                  </a:cubicBezTo>
                  <a:close/>
                </a:path>
              </a:pathLst>
            </a:custGeom>
            <a:solidFill>
              <a:srgbClr val="B26E4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2383301" y="2619938"/>
              <a:ext cx="2101815" cy="1588774"/>
            </a:xfrm>
            <a:custGeom>
              <a:avLst/>
              <a:gdLst/>
              <a:ahLst/>
              <a:cxnLst/>
              <a:rect l="l" t="t" r="r" b="b"/>
              <a:pathLst>
                <a:path w="675" h="512" extrusionOk="0">
                  <a:moveTo>
                    <a:pt x="644" y="141"/>
                  </a:moveTo>
                  <a:cubicBezTo>
                    <a:pt x="643" y="141"/>
                    <a:pt x="643" y="141"/>
                    <a:pt x="643" y="141"/>
                  </a:cubicBezTo>
                  <a:cubicBezTo>
                    <a:pt x="665" y="118"/>
                    <a:pt x="675" y="84"/>
                    <a:pt x="670" y="53"/>
                  </a:cubicBezTo>
                  <a:cubicBezTo>
                    <a:pt x="668" y="43"/>
                    <a:pt x="665" y="33"/>
                    <a:pt x="660" y="24"/>
                  </a:cubicBezTo>
                  <a:cubicBezTo>
                    <a:pt x="656" y="16"/>
                    <a:pt x="652" y="5"/>
                    <a:pt x="643" y="2"/>
                  </a:cubicBezTo>
                  <a:cubicBezTo>
                    <a:pt x="638" y="0"/>
                    <a:pt x="633" y="0"/>
                    <a:pt x="627" y="1"/>
                  </a:cubicBezTo>
                  <a:cubicBezTo>
                    <a:pt x="599" y="4"/>
                    <a:pt x="574" y="21"/>
                    <a:pt x="553" y="40"/>
                  </a:cubicBezTo>
                  <a:cubicBezTo>
                    <a:pt x="532" y="61"/>
                    <a:pt x="515" y="86"/>
                    <a:pt x="494" y="108"/>
                  </a:cubicBezTo>
                  <a:cubicBezTo>
                    <a:pt x="472" y="131"/>
                    <a:pt x="449" y="155"/>
                    <a:pt x="426" y="178"/>
                  </a:cubicBezTo>
                  <a:cubicBezTo>
                    <a:pt x="414" y="189"/>
                    <a:pt x="401" y="200"/>
                    <a:pt x="389" y="211"/>
                  </a:cubicBezTo>
                  <a:cubicBezTo>
                    <a:pt x="359" y="237"/>
                    <a:pt x="324" y="256"/>
                    <a:pt x="289" y="274"/>
                  </a:cubicBezTo>
                  <a:cubicBezTo>
                    <a:pt x="253" y="292"/>
                    <a:pt x="219" y="311"/>
                    <a:pt x="187" y="336"/>
                  </a:cubicBezTo>
                  <a:cubicBezTo>
                    <a:pt x="185" y="337"/>
                    <a:pt x="183" y="338"/>
                    <a:pt x="181" y="339"/>
                  </a:cubicBezTo>
                  <a:cubicBezTo>
                    <a:pt x="129" y="376"/>
                    <a:pt x="75" y="411"/>
                    <a:pt x="27" y="453"/>
                  </a:cubicBezTo>
                  <a:cubicBezTo>
                    <a:pt x="19" y="460"/>
                    <a:pt x="11" y="468"/>
                    <a:pt x="5" y="477"/>
                  </a:cubicBezTo>
                  <a:cubicBezTo>
                    <a:pt x="3" y="483"/>
                    <a:pt x="0" y="489"/>
                    <a:pt x="1" y="495"/>
                  </a:cubicBezTo>
                  <a:cubicBezTo>
                    <a:pt x="4" y="510"/>
                    <a:pt x="23" y="512"/>
                    <a:pt x="34" y="508"/>
                  </a:cubicBezTo>
                  <a:cubicBezTo>
                    <a:pt x="36" y="509"/>
                    <a:pt x="39" y="509"/>
                    <a:pt x="40" y="508"/>
                  </a:cubicBezTo>
                  <a:cubicBezTo>
                    <a:pt x="67" y="491"/>
                    <a:pt x="89" y="468"/>
                    <a:pt x="119" y="454"/>
                  </a:cubicBezTo>
                  <a:cubicBezTo>
                    <a:pt x="126" y="451"/>
                    <a:pt x="133" y="448"/>
                    <a:pt x="140" y="445"/>
                  </a:cubicBezTo>
                  <a:cubicBezTo>
                    <a:pt x="185" y="427"/>
                    <a:pt x="230" y="410"/>
                    <a:pt x="275" y="392"/>
                  </a:cubicBezTo>
                  <a:cubicBezTo>
                    <a:pt x="314" y="377"/>
                    <a:pt x="351" y="352"/>
                    <a:pt x="387" y="330"/>
                  </a:cubicBezTo>
                  <a:cubicBezTo>
                    <a:pt x="450" y="292"/>
                    <a:pt x="512" y="250"/>
                    <a:pt x="566" y="198"/>
                  </a:cubicBezTo>
                  <a:cubicBezTo>
                    <a:pt x="577" y="187"/>
                    <a:pt x="588" y="176"/>
                    <a:pt x="601" y="167"/>
                  </a:cubicBezTo>
                  <a:cubicBezTo>
                    <a:pt x="614" y="158"/>
                    <a:pt x="629" y="151"/>
                    <a:pt x="644" y="144"/>
                  </a:cubicBezTo>
                  <a:cubicBezTo>
                    <a:pt x="646" y="143"/>
                    <a:pt x="645" y="142"/>
                    <a:pt x="644" y="141"/>
                  </a:cubicBezTo>
                  <a:close/>
                </a:path>
              </a:pathLst>
            </a:custGeom>
            <a:solidFill>
              <a:srgbClr val="B26E4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32"/>
            <p:cNvSpPr/>
            <p:nvPr/>
          </p:nvSpPr>
          <p:spPr>
            <a:xfrm>
              <a:off x="2085405" y="4258360"/>
              <a:ext cx="182047" cy="115848"/>
            </a:xfrm>
            <a:custGeom>
              <a:avLst/>
              <a:gdLst/>
              <a:ahLst/>
              <a:cxnLst/>
              <a:rect l="l" t="t" r="r" b="b"/>
              <a:pathLst>
                <a:path w="60" h="35" extrusionOk="0">
                  <a:moveTo>
                    <a:pt x="54" y="1"/>
                  </a:moveTo>
                  <a:cubicBezTo>
                    <a:pt x="43" y="13"/>
                    <a:pt x="29" y="22"/>
                    <a:pt x="15" y="28"/>
                  </a:cubicBezTo>
                  <a:cubicBezTo>
                    <a:pt x="10" y="30"/>
                    <a:pt x="6" y="31"/>
                    <a:pt x="2" y="32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2" y="35"/>
                    <a:pt x="3" y="35"/>
                    <a:pt x="4" y="34"/>
                  </a:cubicBezTo>
                  <a:cubicBezTo>
                    <a:pt x="20" y="30"/>
                    <a:pt x="35" y="22"/>
                    <a:pt x="48" y="12"/>
                  </a:cubicBezTo>
                  <a:cubicBezTo>
                    <a:pt x="51" y="9"/>
                    <a:pt x="55" y="6"/>
                    <a:pt x="58" y="3"/>
                  </a:cubicBezTo>
                  <a:cubicBezTo>
                    <a:pt x="60" y="1"/>
                    <a:pt x="55" y="0"/>
                    <a:pt x="54" y="1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2201254" y="4274909"/>
              <a:ext cx="198597" cy="115848"/>
            </a:xfrm>
            <a:custGeom>
              <a:avLst/>
              <a:gdLst/>
              <a:ahLst/>
              <a:cxnLst/>
              <a:rect l="l" t="t" r="r" b="b"/>
              <a:pathLst>
                <a:path w="62" h="37" extrusionOk="0">
                  <a:moveTo>
                    <a:pt x="61" y="1"/>
                  </a:moveTo>
                  <a:cubicBezTo>
                    <a:pt x="61" y="0"/>
                    <a:pt x="59" y="0"/>
                    <a:pt x="58" y="0"/>
                  </a:cubicBezTo>
                  <a:cubicBezTo>
                    <a:pt x="48" y="3"/>
                    <a:pt x="39" y="9"/>
                    <a:pt x="30" y="15"/>
                  </a:cubicBezTo>
                  <a:cubicBezTo>
                    <a:pt x="20" y="22"/>
                    <a:pt x="11" y="29"/>
                    <a:pt x="1" y="36"/>
                  </a:cubicBezTo>
                  <a:cubicBezTo>
                    <a:pt x="0" y="36"/>
                    <a:pt x="2" y="37"/>
                    <a:pt x="2" y="37"/>
                  </a:cubicBezTo>
                  <a:cubicBezTo>
                    <a:pt x="3" y="37"/>
                    <a:pt x="4" y="37"/>
                    <a:pt x="5" y="37"/>
                  </a:cubicBezTo>
                  <a:cubicBezTo>
                    <a:pt x="15" y="30"/>
                    <a:pt x="24" y="23"/>
                    <a:pt x="33" y="16"/>
                  </a:cubicBezTo>
                  <a:cubicBezTo>
                    <a:pt x="42" y="11"/>
                    <a:pt x="50" y="5"/>
                    <a:pt x="60" y="2"/>
                  </a:cubicBezTo>
                  <a:cubicBezTo>
                    <a:pt x="61" y="2"/>
                    <a:pt x="62" y="1"/>
                    <a:pt x="61" y="1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2565348" y="4109412"/>
              <a:ext cx="24827" cy="49649"/>
            </a:xfrm>
            <a:custGeom>
              <a:avLst/>
              <a:gdLst/>
              <a:ahLst/>
              <a:cxnLst/>
              <a:rect l="l" t="t" r="r" b="b"/>
              <a:pathLst>
                <a:path w="6" h="17" extrusionOk="0">
                  <a:moveTo>
                    <a:pt x="6" y="15"/>
                  </a:moveTo>
                  <a:cubicBezTo>
                    <a:pt x="6" y="12"/>
                    <a:pt x="5" y="9"/>
                    <a:pt x="5" y="6"/>
                  </a:cubicBezTo>
                  <a:cubicBezTo>
                    <a:pt x="5" y="4"/>
                    <a:pt x="6" y="0"/>
                    <a:pt x="2" y="0"/>
                  </a:cubicBezTo>
                  <a:cubicBezTo>
                    <a:pt x="2" y="1"/>
                    <a:pt x="0" y="1"/>
                    <a:pt x="0" y="2"/>
                  </a:cubicBezTo>
                  <a:cubicBezTo>
                    <a:pt x="0" y="7"/>
                    <a:pt x="0" y="12"/>
                    <a:pt x="4" y="17"/>
                  </a:cubicBezTo>
                  <a:cubicBezTo>
                    <a:pt x="4" y="17"/>
                    <a:pt x="5" y="17"/>
                    <a:pt x="5" y="17"/>
                  </a:cubicBezTo>
                  <a:cubicBezTo>
                    <a:pt x="5" y="17"/>
                    <a:pt x="6" y="17"/>
                    <a:pt x="6" y="17"/>
                  </a:cubicBezTo>
                  <a:cubicBezTo>
                    <a:pt x="6" y="16"/>
                    <a:pt x="6" y="16"/>
                    <a:pt x="6" y="15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32"/>
            <p:cNvSpPr/>
            <p:nvPr/>
          </p:nvSpPr>
          <p:spPr>
            <a:xfrm>
              <a:off x="4327899" y="2264117"/>
              <a:ext cx="1108830" cy="1175033"/>
            </a:xfrm>
            <a:custGeom>
              <a:avLst/>
              <a:gdLst/>
              <a:ahLst/>
              <a:cxnLst/>
              <a:rect l="l" t="t" r="r" b="b"/>
              <a:pathLst>
                <a:path w="357" h="378" extrusionOk="0">
                  <a:moveTo>
                    <a:pt x="357" y="250"/>
                  </a:moveTo>
                  <a:cubicBezTo>
                    <a:pt x="343" y="255"/>
                    <a:pt x="328" y="261"/>
                    <a:pt x="314" y="267"/>
                  </a:cubicBezTo>
                  <a:cubicBezTo>
                    <a:pt x="299" y="274"/>
                    <a:pt x="284" y="280"/>
                    <a:pt x="268" y="287"/>
                  </a:cubicBezTo>
                  <a:cubicBezTo>
                    <a:pt x="267" y="288"/>
                    <a:pt x="266" y="289"/>
                    <a:pt x="264" y="289"/>
                  </a:cubicBezTo>
                  <a:cubicBezTo>
                    <a:pt x="263" y="290"/>
                    <a:pt x="262" y="290"/>
                    <a:pt x="261" y="291"/>
                  </a:cubicBezTo>
                  <a:cubicBezTo>
                    <a:pt x="259" y="292"/>
                    <a:pt x="256" y="293"/>
                    <a:pt x="254" y="294"/>
                  </a:cubicBezTo>
                  <a:cubicBezTo>
                    <a:pt x="233" y="304"/>
                    <a:pt x="212" y="314"/>
                    <a:pt x="192" y="325"/>
                  </a:cubicBezTo>
                  <a:cubicBezTo>
                    <a:pt x="191" y="326"/>
                    <a:pt x="190" y="326"/>
                    <a:pt x="189" y="327"/>
                  </a:cubicBezTo>
                  <a:cubicBezTo>
                    <a:pt x="187" y="327"/>
                    <a:pt x="186" y="328"/>
                    <a:pt x="184" y="329"/>
                  </a:cubicBezTo>
                  <a:cubicBezTo>
                    <a:pt x="168" y="337"/>
                    <a:pt x="152" y="346"/>
                    <a:pt x="136" y="355"/>
                  </a:cubicBezTo>
                  <a:cubicBezTo>
                    <a:pt x="125" y="360"/>
                    <a:pt x="115" y="366"/>
                    <a:pt x="105" y="371"/>
                  </a:cubicBezTo>
                  <a:cubicBezTo>
                    <a:pt x="98" y="374"/>
                    <a:pt x="91" y="377"/>
                    <a:pt x="83" y="378"/>
                  </a:cubicBezTo>
                  <a:cubicBezTo>
                    <a:pt x="75" y="368"/>
                    <a:pt x="68" y="358"/>
                    <a:pt x="60" y="348"/>
                  </a:cubicBezTo>
                  <a:cubicBezTo>
                    <a:pt x="50" y="335"/>
                    <a:pt x="41" y="322"/>
                    <a:pt x="32" y="308"/>
                  </a:cubicBezTo>
                  <a:cubicBezTo>
                    <a:pt x="31" y="307"/>
                    <a:pt x="30" y="306"/>
                    <a:pt x="29" y="305"/>
                  </a:cubicBezTo>
                  <a:cubicBezTo>
                    <a:pt x="33" y="296"/>
                    <a:pt x="36" y="287"/>
                    <a:pt x="37" y="278"/>
                  </a:cubicBezTo>
                  <a:cubicBezTo>
                    <a:pt x="38" y="263"/>
                    <a:pt x="38" y="247"/>
                    <a:pt x="39" y="232"/>
                  </a:cubicBezTo>
                  <a:cubicBezTo>
                    <a:pt x="39" y="203"/>
                    <a:pt x="37" y="174"/>
                    <a:pt x="25" y="148"/>
                  </a:cubicBezTo>
                  <a:cubicBezTo>
                    <a:pt x="21" y="139"/>
                    <a:pt x="16" y="132"/>
                    <a:pt x="11" y="125"/>
                  </a:cubicBezTo>
                  <a:cubicBezTo>
                    <a:pt x="8" y="120"/>
                    <a:pt x="4" y="115"/>
                    <a:pt x="0" y="111"/>
                  </a:cubicBezTo>
                  <a:cubicBezTo>
                    <a:pt x="4" y="105"/>
                    <a:pt x="9" y="99"/>
                    <a:pt x="14" y="95"/>
                  </a:cubicBezTo>
                  <a:cubicBezTo>
                    <a:pt x="21" y="102"/>
                    <a:pt x="27" y="110"/>
                    <a:pt x="33" y="118"/>
                  </a:cubicBezTo>
                  <a:cubicBezTo>
                    <a:pt x="42" y="129"/>
                    <a:pt x="49" y="141"/>
                    <a:pt x="58" y="152"/>
                  </a:cubicBezTo>
                  <a:cubicBezTo>
                    <a:pt x="65" y="162"/>
                    <a:pt x="73" y="172"/>
                    <a:pt x="85" y="177"/>
                  </a:cubicBezTo>
                  <a:cubicBezTo>
                    <a:pt x="86" y="178"/>
                    <a:pt x="87" y="178"/>
                    <a:pt x="89" y="179"/>
                  </a:cubicBezTo>
                  <a:cubicBezTo>
                    <a:pt x="89" y="179"/>
                    <a:pt x="89" y="179"/>
                    <a:pt x="90" y="179"/>
                  </a:cubicBezTo>
                  <a:cubicBezTo>
                    <a:pt x="91" y="179"/>
                    <a:pt x="92" y="180"/>
                    <a:pt x="94" y="180"/>
                  </a:cubicBezTo>
                  <a:cubicBezTo>
                    <a:pt x="103" y="181"/>
                    <a:pt x="113" y="179"/>
                    <a:pt x="122" y="176"/>
                  </a:cubicBezTo>
                  <a:cubicBezTo>
                    <a:pt x="130" y="175"/>
                    <a:pt x="138" y="172"/>
                    <a:pt x="146" y="169"/>
                  </a:cubicBezTo>
                  <a:cubicBezTo>
                    <a:pt x="160" y="163"/>
                    <a:pt x="173" y="155"/>
                    <a:pt x="184" y="143"/>
                  </a:cubicBezTo>
                  <a:cubicBezTo>
                    <a:pt x="190" y="137"/>
                    <a:pt x="198" y="128"/>
                    <a:pt x="201" y="118"/>
                  </a:cubicBezTo>
                  <a:cubicBezTo>
                    <a:pt x="201" y="117"/>
                    <a:pt x="202" y="116"/>
                    <a:pt x="202" y="114"/>
                  </a:cubicBezTo>
                  <a:cubicBezTo>
                    <a:pt x="202" y="113"/>
                    <a:pt x="202" y="111"/>
                    <a:pt x="202" y="109"/>
                  </a:cubicBezTo>
                  <a:cubicBezTo>
                    <a:pt x="202" y="105"/>
                    <a:pt x="200" y="102"/>
                    <a:pt x="196" y="98"/>
                  </a:cubicBezTo>
                  <a:cubicBezTo>
                    <a:pt x="194" y="93"/>
                    <a:pt x="190" y="89"/>
                    <a:pt x="186" y="85"/>
                  </a:cubicBezTo>
                  <a:cubicBezTo>
                    <a:pt x="181" y="79"/>
                    <a:pt x="176" y="74"/>
                    <a:pt x="171" y="69"/>
                  </a:cubicBezTo>
                  <a:cubicBezTo>
                    <a:pt x="161" y="57"/>
                    <a:pt x="149" y="46"/>
                    <a:pt x="139" y="34"/>
                  </a:cubicBezTo>
                  <a:cubicBezTo>
                    <a:pt x="131" y="25"/>
                    <a:pt x="123" y="15"/>
                    <a:pt x="116" y="5"/>
                  </a:cubicBezTo>
                  <a:cubicBezTo>
                    <a:pt x="117" y="4"/>
                    <a:pt x="119" y="3"/>
                    <a:pt x="120" y="2"/>
                  </a:cubicBezTo>
                  <a:cubicBezTo>
                    <a:pt x="121" y="1"/>
                    <a:pt x="122" y="0"/>
                    <a:pt x="123" y="0"/>
                  </a:cubicBezTo>
                  <a:cubicBezTo>
                    <a:pt x="125" y="2"/>
                    <a:pt x="127" y="4"/>
                    <a:pt x="130" y="5"/>
                  </a:cubicBezTo>
                  <a:cubicBezTo>
                    <a:pt x="137" y="12"/>
                    <a:pt x="145" y="17"/>
                    <a:pt x="154" y="23"/>
                  </a:cubicBezTo>
                  <a:cubicBezTo>
                    <a:pt x="171" y="34"/>
                    <a:pt x="189" y="45"/>
                    <a:pt x="207" y="55"/>
                  </a:cubicBezTo>
                  <a:cubicBezTo>
                    <a:pt x="225" y="64"/>
                    <a:pt x="244" y="74"/>
                    <a:pt x="263" y="82"/>
                  </a:cubicBezTo>
                  <a:cubicBezTo>
                    <a:pt x="275" y="86"/>
                    <a:pt x="287" y="90"/>
                    <a:pt x="299" y="94"/>
                  </a:cubicBezTo>
                  <a:cubicBezTo>
                    <a:pt x="301" y="98"/>
                    <a:pt x="303" y="102"/>
                    <a:pt x="305" y="106"/>
                  </a:cubicBezTo>
                  <a:cubicBezTo>
                    <a:pt x="315" y="126"/>
                    <a:pt x="329" y="149"/>
                    <a:pt x="333" y="171"/>
                  </a:cubicBezTo>
                  <a:cubicBezTo>
                    <a:pt x="337" y="193"/>
                    <a:pt x="346" y="216"/>
                    <a:pt x="353" y="238"/>
                  </a:cubicBezTo>
                  <a:cubicBezTo>
                    <a:pt x="355" y="242"/>
                    <a:pt x="356" y="246"/>
                    <a:pt x="357" y="2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32"/>
            <p:cNvSpPr/>
            <p:nvPr/>
          </p:nvSpPr>
          <p:spPr>
            <a:xfrm>
              <a:off x="4427198" y="2595111"/>
              <a:ext cx="74476" cy="16550"/>
            </a:xfrm>
            <a:custGeom>
              <a:avLst/>
              <a:gdLst/>
              <a:ahLst/>
              <a:cxnLst/>
              <a:rect l="l" t="t" r="r" b="b"/>
              <a:pathLst>
                <a:path w="23" h="5" extrusionOk="0">
                  <a:moveTo>
                    <a:pt x="23" y="1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4" y="1"/>
                    <a:pt x="8" y="2"/>
                    <a:pt x="2" y="3"/>
                  </a:cubicBezTo>
                  <a:cubicBezTo>
                    <a:pt x="1" y="3"/>
                    <a:pt x="0" y="3"/>
                    <a:pt x="0" y="4"/>
                  </a:cubicBezTo>
                  <a:cubicBezTo>
                    <a:pt x="0" y="5"/>
                    <a:pt x="2" y="5"/>
                    <a:pt x="3" y="5"/>
                  </a:cubicBezTo>
                  <a:cubicBezTo>
                    <a:pt x="9" y="4"/>
                    <a:pt x="15" y="3"/>
                    <a:pt x="21" y="3"/>
                  </a:cubicBezTo>
                  <a:cubicBezTo>
                    <a:pt x="22" y="3"/>
                    <a:pt x="23" y="2"/>
                    <a:pt x="23" y="1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32"/>
            <p:cNvSpPr/>
            <p:nvPr/>
          </p:nvSpPr>
          <p:spPr>
            <a:xfrm>
              <a:off x="4691994" y="2297217"/>
              <a:ext cx="24827" cy="140675"/>
            </a:xfrm>
            <a:custGeom>
              <a:avLst/>
              <a:gdLst/>
              <a:ahLst/>
              <a:cxnLst/>
              <a:rect l="l" t="t" r="r" b="b"/>
              <a:pathLst>
                <a:path w="9" h="45" extrusionOk="0">
                  <a:moveTo>
                    <a:pt x="5" y="2"/>
                  </a:moveTo>
                  <a:cubicBezTo>
                    <a:pt x="5" y="0"/>
                    <a:pt x="0" y="0"/>
                    <a:pt x="0" y="2"/>
                  </a:cubicBezTo>
                  <a:cubicBezTo>
                    <a:pt x="2" y="16"/>
                    <a:pt x="3" y="29"/>
                    <a:pt x="5" y="43"/>
                  </a:cubicBezTo>
                  <a:cubicBezTo>
                    <a:pt x="5" y="45"/>
                    <a:pt x="9" y="45"/>
                    <a:pt x="9" y="43"/>
                  </a:cubicBezTo>
                  <a:cubicBezTo>
                    <a:pt x="8" y="29"/>
                    <a:pt x="6" y="16"/>
                    <a:pt x="5" y="2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32"/>
            <p:cNvSpPr/>
            <p:nvPr/>
          </p:nvSpPr>
          <p:spPr>
            <a:xfrm>
              <a:off x="4162402" y="2992304"/>
              <a:ext cx="165497" cy="107576"/>
            </a:xfrm>
            <a:custGeom>
              <a:avLst/>
              <a:gdLst/>
              <a:ahLst/>
              <a:cxnLst/>
              <a:rect l="l" t="t" r="r" b="b"/>
              <a:pathLst>
                <a:path w="54" h="33" extrusionOk="0">
                  <a:moveTo>
                    <a:pt x="52" y="31"/>
                  </a:moveTo>
                  <a:cubicBezTo>
                    <a:pt x="39" y="16"/>
                    <a:pt x="22" y="6"/>
                    <a:pt x="4" y="0"/>
                  </a:cubicBezTo>
                  <a:cubicBezTo>
                    <a:pt x="3" y="0"/>
                    <a:pt x="1" y="0"/>
                    <a:pt x="1" y="0"/>
                  </a:cubicBezTo>
                  <a:cubicBezTo>
                    <a:pt x="0" y="1"/>
                    <a:pt x="1" y="2"/>
                    <a:pt x="1" y="2"/>
                  </a:cubicBezTo>
                  <a:cubicBezTo>
                    <a:pt x="19" y="7"/>
                    <a:pt x="36" y="18"/>
                    <a:pt x="48" y="32"/>
                  </a:cubicBezTo>
                  <a:cubicBezTo>
                    <a:pt x="49" y="33"/>
                    <a:pt x="54" y="32"/>
                    <a:pt x="52" y="31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32"/>
            <p:cNvSpPr/>
            <p:nvPr/>
          </p:nvSpPr>
          <p:spPr>
            <a:xfrm>
              <a:off x="4940240" y="3745319"/>
              <a:ext cx="1729445" cy="786115"/>
            </a:xfrm>
            <a:custGeom>
              <a:avLst/>
              <a:gdLst/>
              <a:ahLst/>
              <a:cxnLst/>
              <a:rect l="l" t="t" r="r" b="b"/>
              <a:pathLst>
                <a:path w="555" h="252" extrusionOk="0">
                  <a:moveTo>
                    <a:pt x="132" y="251"/>
                  </a:moveTo>
                  <a:cubicBezTo>
                    <a:pt x="99" y="252"/>
                    <a:pt x="66" y="250"/>
                    <a:pt x="33" y="240"/>
                  </a:cubicBezTo>
                  <a:cubicBezTo>
                    <a:pt x="22" y="237"/>
                    <a:pt x="12" y="231"/>
                    <a:pt x="2" y="227"/>
                  </a:cubicBezTo>
                  <a:cubicBezTo>
                    <a:pt x="0" y="217"/>
                    <a:pt x="10" y="209"/>
                    <a:pt x="19" y="205"/>
                  </a:cubicBezTo>
                  <a:cubicBezTo>
                    <a:pt x="35" y="196"/>
                    <a:pt x="52" y="189"/>
                    <a:pt x="69" y="183"/>
                  </a:cubicBezTo>
                  <a:cubicBezTo>
                    <a:pt x="78" y="180"/>
                    <a:pt x="86" y="177"/>
                    <a:pt x="95" y="173"/>
                  </a:cubicBezTo>
                  <a:cubicBezTo>
                    <a:pt x="153" y="151"/>
                    <a:pt x="208" y="121"/>
                    <a:pt x="262" y="91"/>
                  </a:cubicBezTo>
                  <a:cubicBezTo>
                    <a:pt x="301" y="70"/>
                    <a:pt x="339" y="48"/>
                    <a:pt x="379" y="29"/>
                  </a:cubicBezTo>
                  <a:cubicBezTo>
                    <a:pt x="398" y="19"/>
                    <a:pt x="417" y="9"/>
                    <a:pt x="438" y="5"/>
                  </a:cubicBezTo>
                  <a:cubicBezTo>
                    <a:pt x="460" y="1"/>
                    <a:pt x="483" y="0"/>
                    <a:pt x="505" y="6"/>
                  </a:cubicBezTo>
                  <a:cubicBezTo>
                    <a:pt x="522" y="10"/>
                    <a:pt x="543" y="19"/>
                    <a:pt x="550" y="35"/>
                  </a:cubicBezTo>
                  <a:cubicBezTo>
                    <a:pt x="554" y="43"/>
                    <a:pt x="555" y="52"/>
                    <a:pt x="553" y="61"/>
                  </a:cubicBezTo>
                  <a:cubicBezTo>
                    <a:pt x="551" y="71"/>
                    <a:pt x="546" y="79"/>
                    <a:pt x="540" y="87"/>
                  </a:cubicBezTo>
                  <a:cubicBezTo>
                    <a:pt x="523" y="111"/>
                    <a:pt x="499" y="131"/>
                    <a:pt x="475" y="147"/>
                  </a:cubicBezTo>
                  <a:cubicBezTo>
                    <a:pt x="450" y="163"/>
                    <a:pt x="423" y="178"/>
                    <a:pt x="396" y="189"/>
                  </a:cubicBezTo>
                  <a:cubicBezTo>
                    <a:pt x="387" y="193"/>
                    <a:pt x="377" y="196"/>
                    <a:pt x="368" y="199"/>
                  </a:cubicBezTo>
                  <a:cubicBezTo>
                    <a:pt x="343" y="208"/>
                    <a:pt x="318" y="216"/>
                    <a:pt x="292" y="224"/>
                  </a:cubicBezTo>
                  <a:cubicBezTo>
                    <a:pt x="281" y="228"/>
                    <a:pt x="269" y="232"/>
                    <a:pt x="257" y="236"/>
                  </a:cubicBezTo>
                  <a:cubicBezTo>
                    <a:pt x="237" y="241"/>
                    <a:pt x="218" y="243"/>
                    <a:pt x="197" y="246"/>
                  </a:cubicBezTo>
                  <a:cubicBezTo>
                    <a:pt x="176" y="248"/>
                    <a:pt x="154" y="251"/>
                    <a:pt x="132" y="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4559596" y="3513623"/>
              <a:ext cx="1158483" cy="736468"/>
            </a:xfrm>
            <a:custGeom>
              <a:avLst/>
              <a:gdLst/>
              <a:ahLst/>
              <a:cxnLst/>
              <a:rect l="l" t="t" r="r" b="b"/>
              <a:pathLst>
                <a:path w="371" h="237" extrusionOk="0">
                  <a:moveTo>
                    <a:pt x="371" y="132"/>
                  </a:moveTo>
                  <a:cubicBezTo>
                    <a:pt x="371" y="123"/>
                    <a:pt x="369" y="114"/>
                    <a:pt x="367" y="106"/>
                  </a:cubicBezTo>
                  <a:cubicBezTo>
                    <a:pt x="363" y="94"/>
                    <a:pt x="358" y="83"/>
                    <a:pt x="351" y="72"/>
                  </a:cubicBezTo>
                  <a:cubicBezTo>
                    <a:pt x="345" y="61"/>
                    <a:pt x="337" y="50"/>
                    <a:pt x="330" y="39"/>
                  </a:cubicBezTo>
                  <a:cubicBezTo>
                    <a:pt x="322" y="27"/>
                    <a:pt x="314" y="14"/>
                    <a:pt x="308" y="0"/>
                  </a:cubicBezTo>
                  <a:cubicBezTo>
                    <a:pt x="300" y="3"/>
                    <a:pt x="292" y="5"/>
                    <a:pt x="283" y="8"/>
                  </a:cubicBezTo>
                  <a:cubicBezTo>
                    <a:pt x="276" y="10"/>
                    <a:pt x="268" y="13"/>
                    <a:pt x="261" y="15"/>
                  </a:cubicBezTo>
                  <a:cubicBezTo>
                    <a:pt x="240" y="21"/>
                    <a:pt x="218" y="25"/>
                    <a:pt x="197" y="31"/>
                  </a:cubicBezTo>
                  <a:cubicBezTo>
                    <a:pt x="181" y="35"/>
                    <a:pt x="165" y="39"/>
                    <a:pt x="148" y="41"/>
                  </a:cubicBezTo>
                  <a:cubicBezTo>
                    <a:pt x="145" y="42"/>
                    <a:pt x="142" y="43"/>
                    <a:pt x="139" y="44"/>
                  </a:cubicBezTo>
                  <a:cubicBezTo>
                    <a:pt x="129" y="46"/>
                    <a:pt x="119" y="48"/>
                    <a:pt x="108" y="49"/>
                  </a:cubicBezTo>
                  <a:cubicBezTo>
                    <a:pt x="104" y="49"/>
                    <a:pt x="100" y="49"/>
                    <a:pt x="95" y="49"/>
                  </a:cubicBezTo>
                  <a:cubicBezTo>
                    <a:pt x="73" y="50"/>
                    <a:pt x="51" y="49"/>
                    <a:pt x="29" y="45"/>
                  </a:cubicBezTo>
                  <a:cubicBezTo>
                    <a:pt x="26" y="65"/>
                    <a:pt x="18" y="84"/>
                    <a:pt x="12" y="102"/>
                  </a:cubicBezTo>
                  <a:cubicBezTo>
                    <a:pt x="5" y="129"/>
                    <a:pt x="0" y="158"/>
                    <a:pt x="12" y="184"/>
                  </a:cubicBezTo>
                  <a:cubicBezTo>
                    <a:pt x="22" y="206"/>
                    <a:pt x="44" y="220"/>
                    <a:pt x="68" y="228"/>
                  </a:cubicBezTo>
                  <a:cubicBezTo>
                    <a:pt x="96" y="237"/>
                    <a:pt x="126" y="237"/>
                    <a:pt x="155" y="234"/>
                  </a:cubicBezTo>
                  <a:cubicBezTo>
                    <a:pt x="186" y="229"/>
                    <a:pt x="217" y="220"/>
                    <a:pt x="248" y="218"/>
                  </a:cubicBezTo>
                  <a:cubicBezTo>
                    <a:pt x="264" y="216"/>
                    <a:pt x="281" y="216"/>
                    <a:pt x="297" y="213"/>
                  </a:cubicBezTo>
                  <a:cubicBezTo>
                    <a:pt x="325" y="208"/>
                    <a:pt x="345" y="190"/>
                    <a:pt x="360" y="166"/>
                  </a:cubicBezTo>
                  <a:cubicBezTo>
                    <a:pt x="364" y="162"/>
                    <a:pt x="367" y="157"/>
                    <a:pt x="369" y="151"/>
                  </a:cubicBezTo>
                  <a:cubicBezTo>
                    <a:pt x="371" y="145"/>
                    <a:pt x="371" y="139"/>
                    <a:pt x="371" y="1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3599710" y="3654293"/>
              <a:ext cx="3078252" cy="769567"/>
            </a:xfrm>
            <a:custGeom>
              <a:avLst/>
              <a:gdLst/>
              <a:ahLst/>
              <a:cxnLst/>
              <a:rect l="l" t="t" r="r" b="b"/>
              <a:pathLst>
                <a:path w="990" h="246" extrusionOk="0">
                  <a:moveTo>
                    <a:pt x="981" y="46"/>
                  </a:moveTo>
                  <a:cubicBezTo>
                    <a:pt x="973" y="32"/>
                    <a:pt x="960" y="20"/>
                    <a:pt x="945" y="13"/>
                  </a:cubicBezTo>
                  <a:cubicBezTo>
                    <a:pt x="930" y="6"/>
                    <a:pt x="912" y="3"/>
                    <a:pt x="895" y="2"/>
                  </a:cubicBezTo>
                  <a:cubicBezTo>
                    <a:pt x="876" y="0"/>
                    <a:pt x="858" y="2"/>
                    <a:pt x="839" y="5"/>
                  </a:cubicBezTo>
                  <a:cubicBezTo>
                    <a:pt x="807" y="10"/>
                    <a:pt x="776" y="17"/>
                    <a:pt x="745" y="26"/>
                  </a:cubicBezTo>
                  <a:cubicBezTo>
                    <a:pt x="686" y="43"/>
                    <a:pt x="631" y="68"/>
                    <a:pt x="575" y="91"/>
                  </a:cubicBezTo>
                  <a:cubicBezTo>
                    <a:pt x="575" y="91"/>
                    <a:pt x="575" y="91"/>
                    <a:pt x="575" y="91"/>
                  </a:cubicBezTo>
                  <a:cubicBezTo>
                    <a:pt x="551" y="96"/>
                    <a:pt x="526" y="100"/>
                    <a:pt x="500" y="101"/>
                  </a:cubicBezTo>
                  <a:cubicBezTo>
                    <a:pt x="499" y="101"/>
                    <a:pt x="499" y="101"/>
                    <a:pt x="498" y="101"/>
                  </a:cubicBezTo>
                  <a:cubicBezTo>
                    <a:pt x="478" y="101"/>
                    <a:pt x="458" y="100"/>
                    <a:pt x="438" y="98"/>
                  </a:cubicBezTo>
                  <a:cubicBezTo>
                    <a:pt x="431" y="98"/>
                    <a:pt x="424" y="96"/>
                    <a:pt x="416" y="96"/>
                  </a:cubicBezTo>
                  <a:cubicBezTo>
                    <a:pt x="407" y="95"/>
                    <a:pt x="399" y="95"/>
                    <a:pt x="390" y="94"/>
                  </a:cubicBezTo>
                  <a:cubicBezTo>
                    <a:pt x="333" y="88"/>
                    <a:pt x="279" y="71"/>
                    <a:pt x="224" y="57"/>
                  </a:cubicBezTo>
                  <a:cubicBezTo>
                    <a:pt x="169" y="42"/>
                    <a:pt x="113" y="30"/>
                    <a:pt x="57" y="33"/>
                  </a:cubicBezTo>
                  <a:cubicBezTo>
                    <a:pt x="44" y="34"/>
                    <a:pt x="31" y="35"/>
                    <a:pt x="20" y="42"/>
                  </a:cubicBezTo>
                  <a:cubicBezTo>
                    <a:pt x="11" y="47"/>
                    <a:pt x="0" y="55"/>
                    <a:pt x="3" y="67"/>
                  </a:cubicBezTo>
                  <a:cubicBezTo>
                    <a:pt x="6" y="82"/>
                    <a:pt x="17" y="93"/>
                    <a:pt x="27" y="103"/>
                  </a:cubicBezTo>
                  <a:cubicBezTo>
                    <a:pt x="41" y="116"/>
                    <a:pt x="57" y="128"/>
                    <a:pt x="73" y="137"/>
                  </a:cubicBezTo>
                  <a:cubicBezTo>
                    <a:pt x="108" y="158"/>
                    <a:pt x="147" y="171"/>
                    <a:pt x="187" y="181"/>
                  </a:cubicBezTo>
                  <a:cubicBezTo>
                    <a:pt x="210" y="186"/>
                    <a:pt x="233" y="191"/>
                    <a:pt x="257" y="196"/>
                  </a:cubicBezTo>
                  <a:cubicBezTo>
                    <a:pt x="332" y="225"/>
                    <a:pt x="412" y="246"/>
                    <a:pt x="493" y="244"/>
                  </a:cubicBezTo>
                  <a:cubicBezTo>
                    <a:pt x="538" y="244"/>
                    <a:pt x="582" y="235"/>
                    <a:pt x="626" y="226"/>
                  </a:cubicBezTo>
                  <a:cubicBezTo>
                    <a:pt x="671" y="216"/>
                    <a:pt x="717" y="206"/>
                    <a:pt x="762" y="195"/>
                  </a:cubicBezTo>
                  <a:cubicBezTo>
                    <a:pt x="806" y="186"/>
                    <a:pt x="851" y="177"/>
                    <a:pt x="894" y="163"/>
                  </a:cubicBezTo>
                  <a:cubicBezTo>
                    <a:pt x="929" y="151"/>
                    <a:pt x="969" y="133"/>
                    <a:pt x="983" y="96"/>
                  </a:cubicBezTo>
                  <a:cubicBezTo>
                    <a:pt x="990" y="80"/>
                    <a:pt x="989" y="62"/>
                    <a:pt x="981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5022989" y="4291459"/>
              <a:ext cx="786116" cy="330994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240" y="2"/>
                  </a:moveTo>
                  <a:cubicBezTo>
                    <a:pt x="230" y="0"/>
                    <a:pt x="217" y="5"/>
                    <a:pt x="209" y="7"/>
                  </a:cubicBezTo>
                  <a:cubicBezTo>
                    <a:pt x="187" y="13"/>
                    <a:pt x="164" y="17"/>
                    <a:pt x="141" y="21"/>
                  </a:cubicBezTo>
                  <a:cubicBezTo>
                    <a:pt x="120" y="23"/>
                    <a:pt x="100" y="24"/>
                    <a:pt x="78" y="24"/>
                  </a:cubicBezTo>
                  <a:cubicBezTo>
                    <a:pt x="57" y="24"/>
                    <a:pt x="35" y="26"/>
                    <a:pt x="18" y="38"/>
                  </a:cubicBezTo>
                  <a:cubicBezTo>
                    <a:pt x="11" y="42"/>
                    <a:pt x="1" y="51"/>
                    <a:pt x="1" y="59"/>
                  </a:cubicBezTo>
                  <a:cubicBezTo>
                    <a:pt x="0" y="68"/>
                    <a:pt x="8" y="76"/>
                    <a:pt x="15" y="81"/>
                  </a:cubicBezTo>
                  <a:cubicBezTo>
                    <a:pt x="23" y="86"/>
                    <a:pt x="33" y="87"/>
                    <a:pt x="42" y="88"/>
                  </a:cubicBezTo>
                  <a:cubicBezTo>
                    <a:pt x="54" y="89"/>
                    <a:pt x="64" y="90"/>
                    <a:pt x="75" y="93"/>
                  </a:cubicBezTo>
                  <a:cubicBezTo>
                    <a:pt x="86" y="96"/>
                    <a:pt x="98" y="98"/>
                    <a:pt x="109" y="100"/>
                  </a:cubicBezTo>
                  <a:cubicBezTo>
                    <a:pt x="137" y="104"/>
                    <a:pt x="168" y="105"/>
                    <a:pt x="195" y="98"/>
                  </a:cubicBezTo>
                  <a:cubicBezTo>
                    <a:pt x="200" y="97"/>
                    <a:pt x="206" y="96"/>
                    <a:pt x="211" y="93"/>
                  </a:cubicBezTo>
                  <a:cubicBezTo>
                    <a:pt x="213" y="92"/>
                    <a:pt x="215" y="90"/>
                    <a:pt x="217" y="88"/>
                  </a:cubicBezTo>
                  <a:cubicBezTo>
                    <a:pt x="218" y="86"/>
                    <a:pt x="217" y="82"/>
                    <a:pt x="215" y="81"/>
                  </a:cubicBezTo>
                  <a:cubicBezTo>
                    <a:pt x="218" y="81"/>
                    <a:pt x="222" y="80"/>
                    <a:pt x="225" y="78"/>
                  </a:cubicBezTo>
                  <a:cubicBezTo>
                    <a:pt x="228" y="76"/>
                    <a:pt x="229" y="71"/>
                    <a:pt x="226" y="68"/>
                  </a:cubicBezTo>
                  <a:cubicBezTo>
                    <a:pt x="230" y="68"/>
                    <a:pt x="234" y="66"/>
                    <a:pt x="235" y="63"/>
                  </a:cubicBezTo>
                  <a:cubicBezTo>
                    <a:pt x="237" y="59"/>
                    <a:pt x="235" y="55"/>
                    <a:pt x="232" y="54"/>
                  </a:cubicBezTo>
                  <a:cubicBezTo>
                    <a:pt x="237" y="52"/>
                    <a:pt x="241" y="48"/>
                    <a:pt x="242" y="43"/>
                  </a:cubicBezTo>
                  <a:cubicBezTo>
                    <a:pt x="242" y="41"/>
                    <a:pt x="242" y="38"/>
                    <a:pt x="242" y="36"/>
                  </a:cubicBezTo>
                  <a:cubicBezTo>
                    <a:pt x="242" y="34"/>
                    <a:pt x="240" y="31"/>
                    <a:pt x="241" y="29"/>
                  </a:cubicBezTo>
                  <a:cubicBezTo>
                    <a:pt x="242" y="27"/>
                    <a:pt x="244" y="27"/>
                    <a:pt x="245" y="26"/>
                  </a:cubicBezTo>
                  <a:cubicBezTo>
                    <a:pt x="248" y="23"/>
                    <a:pt x="250" y="18"/>
                    <a:pt x="251" y="14"/>
                  </a:cubicBezTo>
                  <a:cubicBezTo>
                    <a:pt x="251" y="13"/>
                    <a:pt x="251" y="12"/>
                    <a:pt x="250" y="11"/>
                  </a:cubicBezTo>
                  <a:cubicBezTo>
                    <a:pt x="250" y="10"/>
                    <a:pt x="250" y="9"/>
                    <a:pt x="249" y="8"/>
                  </a:cubicBezTo>
                  <a:cubicBezTo>
                    <a:pt x="247" y="5"/>
                    <a:pt x="244" y="3"/>
                    <a:pt x="240" y="2"/>
                  </a:cubicBezTo>
                  <a:close/>
                </a:path>
              </a:pathLst>
            </a:custGeom>
            <a:solidFill>
              <a:srgbClr val="B26E4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4079653" y="4299731"/>
              <a:ext cx="794387" cy="314444"/>
            </a:xfrm>
            <a:custGeom>
              <a:avLst/>
              <a:gdLst/>
              <a:ahLst/>
              <a:cxnLst/>
              <a:rect l="l" t="t" r="r" b="b"/>
              <a:pathLst>
                <a:path w="255" h="101" extrusionOk="0">
                  <a:moveTo>
                    <a:pt x="15" y="0"/>
                  </a:moveTo>
                  <a:cubicBezTo>
                    <a:pt x="15" y="0"/>
                    <a:pt x="16" y="0"/>
                    <a:pt x="16" y="0"/>
                  </a:cubicBezTo>
                  <a:cubicBezTo>
                    <a:pt x="26" y="0"/>
                    <a:pt x="36" y="3"/>
                    <a:pt x="46" y="5"/>
                  </a:cubicBezTo>
                  <a:cubicBezTo>
                    <a:pt x="68" y="11"/>
                    <a:pt x="91" y="15"/>
                    <a:pt x="113" y="19"/>
                  </a:cubicBezTo>
                  <a:cubicBezTo>
                    <a:pt x="135" y="21"/>
                    <a:pt x="155" y="22"/>
                    <a:pt x="177" y="22"/>
                  </a:cubicBezTo>
                  <a:cubicBezTo>
                    <a:pt x="197" y="22"/>
                    <a:pt x="219" y="24"/>
                    <a:pt x="237" y="36"/>
                  </a:cubicBezTo>
                  <a:cubicBezTo>
                    <a:pt x="244" y="40"/>
                    <a:pt x="253" y="49"/>
                    <a:pt x="254" y="57"/>
                  </a:cubicBezTo>
                  <a:cubicBezTo>
                    <a:pt x="255" y="66"/>
                    <a:pt x="246" y="74"/>
                    <a:pt x="240" y="79"/>
                  </a:cubicBezTo>
                  <a:cubicBezTo>
                    <a:pt x="232" y="84"/>
                    <a:pt x="222" y="85"/>
                    <a:pt x="213" y="86"/>
                  </a:cubicBezTo>
                  <a:cubicBezTo>
                    <a:pt x="204" y="87"/>
                    <a:pt x="195" y="87"/>
                    <a:pt x="187" y="89"/>
                  </a:cubicBezTo>
                  <a:cubicBezTo>
                    <a:pt x="179" y="91"/>
                    <a:pt x="171" y="93"/>
                    <a:pt x="163" y="95"/>
                  </a:cubicBezTo>
                  <a:cubicBezTo>
                    <a:pt x="153" y="96"/>
                    <a:pt x="142" y="97"/>
                    <a:pt x="131" y="98"/>
                  </a:cubicBezTo>
                  <a:cubicBezTo>
                    <a:pt x="118" y="99"/>
                    <a:pt x="105" y="101"/>
                    <a:pt x="92" y="100"/>
                  </a:cubicBezTo>
                  <a:cubicBezTo>
                    <a:pt x="80" y="100"/>
                    <a:pt x="68" y="100"/>
                    <a:pt x="56" y="96"/>
                  </a:cubicBezTo>
                  <a:cubicBezTo>
                    <a:pt x="54" y="95"/>
                    <a:pt x="52" y="94"/>
                    <a:pt x="50" y="92"/>
                  </a:cubicBezTo>
                  <a:cubicBezTo>
                    <a:pt x="48" y="91"/>
                    <a:pt x="47" y="88"/>
                    <a:pt x="49" y="86"/>
                  </a:cubicBezTo>
                  <a:cubicBezTo>
                    <a:pt x="46" y="86"/>
                    <a:pt x="43" y="86"/>
                    <a:pt x="41" y="85"/>
                  </a:cubicBezTo>
                  <a:cubicBezTo>
                    <a:pt x="38" y="84"/>
                    <a:pt x="35" y="83"/>
                    <a:pt x="34" y="80"/>
                  </a:cubicBezTo>
                  <a:cubicBezTo>
                    <a:pt x="33" y="78"/>
                    <a:pt x="34" y="75"/>
                    <a:pt x="36" y="73"/>
                  </a:cubicBezTo>
                  <a:cubicBezTo>
                    <a:pt x="32" y="74"/>
                    <a:pt x="28" y="72"/>
                    <a:pt x="25" y="69"/>
                  </a:cubicBezTo>
                  <a:cubicBezTo>
                    <a:pt x="22" y="66"/>
                    <a:pt x="22" y="62"/>
                    <a:pt x="21" y="58"/>
                  </a:cubicBezTo>
                  <a:cubicBezTo>
                    <a:pt x="21" y="55"/>
                    <a:pt x="19" y="54"/>
                    <a:pt x="17" y="52"/>
                  </a:cubicBezTo>
                  <a:cubicBezTo>
                    <a:pt x="13" y="46"/>
                    <a:pt x="11" y="38"/>
                    <a:pt x="13" y="32"/>
                  </a:cubicBezTo>
                  <a:cubicBezTo>
                    <a:pt x="14" y="30"/>
                    <a:pt x="15" y="28"/>
                    <a:pt x="14" y="27"/>
                  </a:cubicBezTo>
                  <a:cubicBezTo>
                    <a:pt x="13" y="26"/>
                    <a:pt x="13" y="25"/>
                    <a:pt x="12" y="25"/>
                  </a:cubicBezTo>
                  <a:cubicBezTo>
                    <a:pt x="8" y="23"/>
                    <a:pt x="5" y="20"/>
                    <a:pt x="3" y="17"/>
                  </a:cubicBezTo>
                  <a:cubicBezTo>
                    <a:pt x="1" y="13"/>
                    <a:pt x="0" y="9"/>
                    <a:pt x="3" y="5"/>
                  </a:cubicBezTo>
                  <a:cubicBezTo>
                    <a:pt x="5" y="1"/>
                    <a:pt x="10" y="0"/>
                    <a:pt x="15" y="0"/>
                  </a:cubicBezTo>
                  <a:close/>
                </a:path>
              </a:pathLst>
            </a:custGeom>
            <a:solidFill>
              <a:srgbClr val="B26E4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3508684" y="3770141"/>
              <a:ext cx="1704618" cy="777838"/>
            </a:xfrm>
            <a:custGeom>
              <a:avLst/>
              <a:gdLst/>
              <a:ahLst/>
              <a:cxnLst/>
              <a:rect l="l" t="t" r="r" b="b"/>
              <a:pathLst>
                <a:path w="545" h="251" extrusionOk="0">
                  <a:moveTo>
                    <a:pt x="505" y="179"/>
                  </a:moveTo>
                  <a:cubicBezTo>
                    <a:pt x="445" y="159"/>
                    <a:pt x="387" y="131"/>
                    <a:pt x="329" y="103"/>
                  </a:cubicBezTo>
                  <a:cubicBezTo>
                    <a:pt x="289" y="84"/>
                    <a:pt x="249" y="65"/>
                    <a:pt x="207" y="48"/>
                  </a:cubicBezTo>
                  <a:cubicBezTo>
                    <a:pt x="197" y="44"/>
                    <a:pt x="187" y="40"/>
                    <a:pt x="177" y="35"/>
                  </a:cubicBezTo>
                  <a:cubicBezTo>
                    <a:pt x="168" y="32"/>
                    <a:pt x="161" y="27"/>
                    <a:pt x="152" y="23"/>
                  </a:cubicBezTo>
                  <a:cubicBezTo>
                    <a:pt x="130" y="15"/>
                    <a:pt x="108" y="8"/>
                    <a:pt x="85" y="3"/>
                  </a:cubicBezTo>
                  <a:cubicBezTo>
                    <a:pt x="73" y="1"/>
                    <a:pt x="60" y="0"/>
                    <a:pt x="48" y="4"/>
                  </a:cubicBezTo>
                  <a:cubicBezTo>
                    <a:pt x="0" y="22"/>
                    <a:pt x="18" y="90"/>
                    <a:pt x="38" y="123"/>
                  </a:cubicBezTo>
                  <a:cubicBezTo>
                    <a:pt x="63" y="163"/>
                    <a:pt x="104" y="189"/>
                    <a:pt x="148" y="205"/>
                  </a:cubicBezTo>
                  <a:cubicBezTo>
                    <a:pt x="216" y="229"/>
                    <a:pt x="288" y="228"/>
                    <a:pt x="359" y="234"/>
                  </a:cubicBezTo>
                  <a:cubicBezTo>
                    <a:pt x="404" y="238"/>
                    <a:pt x="450" y="240"/>
                    <a:pt x="494" y="250"/>
                  </a:cubicBezTo>
                  <a:cubicBezTo>
                    <a:pt x="497" y="251"/>
                    <a:pt x="500" y="251"/>
                    <a:pt x="503" y="251"/>
                  </a:cubicBezTo>
                  <a:cubicBezTo>
                    <a:pt x="515" y="251"/>
                    <a:pt x="523" y="242"/>
                    <a:pt x="530" y="233"/>
                  </a:cubicBezTo>
                  <a:cubicBezTo>
                    <a:pt x="536" y="225"/>
                    <a:pt x="545" y="212"/>
                    <a:pt x="543" y="202"/>
                  </a:cubicBezTo>
                  <a:cubicBezTo>
                    <a:pt x="542" y="191"/>
                    <a:pt x="530" y="187"/>
                    <a:pt x="520" y="184"/>
                  </a:cubicBezTo>
                  <a:cubicBezTo>
                    <a:pt x="515" y="183"/>
                    <a:pt x="510" y="181"/>
                    <a:pt x="505" y="1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32"/>
            <p:cNvSpPr/>
            <p:nvPr/>
          </p:nvSpPr>
          <p:spPr>
            <a:xfrm>
              <a:off x="5676702" y="4382480"/>
              <a:ext cx="99298" cy="8277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32" y="1"/>
                  </a:moveTo>
                  <a:cubicBezTo>
                    <a:pt x="31" y="0"/>
                    <a:pt x="29" y="0"/>
                    <a:pt x="29" y="0"/>
                  </a:cubicBezTo>
                  <a:cubicBezTo>
                    <a:pt x="20" y="2"/>
                    <a:pt x="11" y="2"/>
                    <a:pt x="3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0" y="4"/>
                    <a:pt x="2" y="4"/>
                    <a:pt x="3" y="4"/>
                  </a:cubicBezTo>
                  <a:cubicBezTo>
                    <a:pt x="12" y="4"/>
                    <a:pt x="21" y="4"/>
                    <a:pt x="30" y="2"/>
                  </a:cubicBezTo>
                  <a:cubicBezTo>
                    <a:pt x="31" y="2"/>
                    <a:pt x="32" y="2"/>
                    <a:pt x="32" y="1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32"/>
            <p:cNvSpPr/>
            <p:nvPr/>
          </p:nvSpPr>
          <p:spPr>
            <a:xfrm>
              <a:off x="5684979" y="4456956"/>
              <a:ext cx="74476" cy="8277"/>
            </a:xfrm>
            <a:custGeom>
              <a:avLst/>
              <a:gdLst/>
              <a:ahLst/>
              <a:cxnLst/>
              <a:rect l="l" t="t" r="r" b="b"/>
              <a:pathLst>
                <a:path w="25" h="3" extrusionOk="0">
                  <a:moveTo>
                    <a:pt x="25" y="1"/>
                  </a:moveTo>
                  <a:cubicBezTo>
                    <a:pt x="24" y="0"/>
                    <a:pt x="23" y="0"/>
                    <a:pt x="22" y="0"/>
                  </a:cubicBezTo>
                  <a:cubicBezTo>
                    <a:pt x="16" y="1"/>
                    <a:pt x="10" y="1"/>
                    <a:pt x="4" y="0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0" y="2"/>
                    <a:pt x="2" y="2"/>
                    <a:pt x="2" y="2"/>
                  </a:cubicBezTo>
                  <a:cubicBezTo>
                    <a:pt x="9" y="3"/>
                    <a:pt x="16" y="3"/>
                    <a:pt x="23" y="2"/>
                  </a:cubicBezTo>
                  <a:cubicBezTo>
                    <a:pt x="24" y="2"/>
                    <a:pt x="25" y="2"/>
                    <a:pt x="25" y="1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32"/>
            <p:cNvSpPr/>
            <p:nvPr/>
          </p:nvSpPr>
          <p:spPr>
            <a:xfrm>
              <a:off x="5660152" y="4498328"/>
              <a:ext cx="66199" cy="16550"/>
            </a:xfrm>
            <a:custGeom>
              <a:avLst/>
              <a:gdLst/>
              <a:ahLst/>
              <a:cxnLst/>
              <a:rect l="l" t="t" r="r" b="b"/>
              <a:pathLst>
                <a:path w="23" h="5" extrusionOk="0">
                  <a:moveTo>
                    <a:pt x="23" y="2"/>
                  </a:moveTo>
                  <a:cubicBezTo>
                    <a:pt x="22" y="1"/>
                    <a:pt x="21" y="1"/>
                    <a:pt x="20" y="1"/>
                  </a:cubicBezTo>
                  <a:cubicBezTo>
                    <a:pt x="15" y="3"/>
                    <a:pt x="9" y="2"/>
                    <a:pt x="4" y="0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1"/>
                    <a:pt x="1" y="2"/>
                    <a:pt x="2" y="2"/>
                  </a:cubicBezTo>
                  <a:cubicBezTo>
                    <a:pt x="8" y="5"/>
                    <a:pt x="15" y="5"/>
                    <a:pt x="21" y="4"/>
                  </a:cubicBezTo>
                  <a:cubicBezTo>
                    <a:pt x="22" y="4"/>
                    <a:pt x="23" y="3"/>
                    <a:pt x="23" y="2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32"/>
            <p:cNvSpPr/>
            <p:nvPr/>
          </p:nvSpPr>
          <p:spPr>
            <a:xfrm>
              <a:off x="5635330" y="4547977"/>
              <a:ext cx="57927" cy="8277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1"/>
                  </a:moveTo>
                  <a:cubicBezTo>
                    <a:pt x="17" y="0"/>
                    <a:pt x="16" y="0"/>
                    <a:pt x="15" y="1"/>
                  </a:cubicBezTo>
                  <a:cubicBezTo>
                    <a:pt x="14" y="1"/>
                    <a:pt x="13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1"/>
                    <a:pt x="4" y="1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7" y="4"/>
                    <a:pt x="12" y="4"/>
                    <a:pt x="17" y="3"/>
                  </a:cubicBezTo>
                  <a:cubicBezTo>
                    <a:pt x="18" y="2"/>
                    <a:pt x="19" y="2"/>
                    <a:pt x="18" y="1"/>
                  </a:cubicBezTo>
                  <a:close/>
                </a:path>
              </a:pathLst>
            </a:custGeom>
            <a:solidFill>
              <a:srgbClr val="7349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32"/>
            <p:cNvSpPr/>
            <p:nvPr/>
          </p:nvSpPr>
          <p:spPr>
            <a:xfrm>
              <a:off x="4584418" y="3902538"/>
              <a:ext cx="455120" cy="66199"/>
            </a:xfrm>
            <a:custGeom>
              <a:avLst/>
              <a:gdLst/>
              <a:ahLst/>
              <a:cxnLst/>
              <a:rect l="l" t="t" r="r" b="b"/>
              <a:pathLst>
                <a:path w="147" h="21" extrusionOk="0">
                  <a:moveTo>
                    <a:pt x="145" y="19"/>
                  </a:moveTo>
                  <a:cubicBezTo>
                    <a:pt x="126" y="18"/>
                    <a:pt x="108" y="17"/>
                    <a:pt x="89" y="15"/>
                  </a:cubicBezTo>
                  <a:cubicBezTo>
                    <a:pt x="71" y="14"/>
                    <a:pt x="52" y="11"/>
                    <a:pt x="34" y="8"/>
                  </a:cubicBezTo>
                  <a:cubicBezTo>
                    <a:pt x="24" y="6"/>
                    <a:pt x="14" y="4"/>
                    <a:pt x="4" y="1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2"/>
                    <a:pt x="0" y="2"/>
                    <a:pt x="1" y="3"/>
                  </a:cubicBezTo>
                  <a:cubicBezTo>
                    <a:pt x="19" y="8"/>
                    <a:pt x="38" y="12"/>
                    <a:pt x="56" y="14"/>
                  </a:cubicBezTo>
                  <a:cubicBezTo>
                    <a:pt x="75" y="17"/>
                    <a:pt x="94" y="18"/>
                    <a:pt x="113" y="19"/>
                  </a:cubicBezTo>
                  <a:cubicBezTo>
                    <a:pt x="124" y="20"/>
                    <a:pt x="134" y="21"/>
                    <a:pt x="145" y="21"/>
                  </a:cubicBezTo>
                  <a:cubicBezTo>
                    <a:pt x="146" y="21"/>
                    <a:pt x="147" y="21"/>
                    <a:pt x="147" y="20"/>
                  </a:cubicBezTo>
                  <a:cubicBezTo>
                    <a:pt x="147" y="19"/>
                    <a:pt x="146" y="19"/>
                    <a:pt x="145" y="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32"/>
            <p:cNvSpPr/>
            <p:nvPr/>
          </p:nvSpPr>
          <p:spPr>
            <a:xfrm>
              <a:off x="5312607" y="3819790"/>
              <a:ext cx="388923" cy="148948"/>
            </a:xfrm>
            <a:custGeom>
              <a:avLst/>
              <a:gdLst/>
              <a:ahLst/>
              <a:cxnLst/>
              <a:rect l="l" t="t" r="r" b="b"/>
              <a:pathLst>
                <a:path w="125" h="50" extrusionOk="0">
                  <a:moveTo>
                    <a:pt x="124" y="0"/>
                  </a:moveTo>
                  <a:cubicBezTo>
                    <a:pt x="123" y="0"/>
                    <a:pt x="122" y="0"/>
                    <a:pt x="121" y="0"/>
                  </a:cubicBezTo>
                  <a:cubicBezTo>
                    <a:pt x="92" y="16"/>
                    <a:pt x="60" y="27"/>
                    <a:pt x="29" y="38"/>
                  </a:cubicBezTo>
                  <a:cubicBezTo>
                    <a:pt x="20" y="41"/>
                    <a:pt x="11" y="45"/>
                    <a:pt x="2" y="48"/>
                  </a:cubicBezTo>
                  <a:cubicBezTo>
                    <a:pt x="1" y="48"/>
                    <a:pt x="0" y="49"/>
                    <a:pt x="1" y="50"/>
                  </a:cubicBezTo>
                  <a:cubicBezTo>
                    <a:pt x="2" y="50"/>
                    <a:pt x="3" y="50"/>
                    <a:pt x="4" y="50"/>
                  </a:cubicBezTo>
                  <a:cubicBezTo>
                    <a:pt x="20" y="44"/>
                    <a:pt x="37" y="38"/>
                    <a:pt x="53" y="32"/>
                  </a:cubicBezTo>
                  <a:cubicBezTo>
                    <a:pt x="68" y="26"/>
                    <a:pt x="84" y="20"/>
                    <a:pt x="99" y="14"/>
                  </a:cubicBezTo>
                  <a:cubicBezTo>
                    <a:pt x="108" y="10"/>
                    <a:pt x="116" y="6"/>
                    <a:pt x="124" y="2"/>
                  </a:cubicBezTo>
                  <a:cubicBezTo>
                    <a:pt x="125" y="1"/>
                    <a:pt x="125" y="1"/>
                    <a:pt x="1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32"/>
            <p:cNvSpPr/>
            <p:nvPr/>
          </p:nvSpPr>
          <p:spPr>
            <a:xfrm>
              <a:off x="5097460" y="3753591"/>
              <a:ext cx="1315707" cy="570966"/>
            </a:xfrm>
            <a:custGeom>
              <a:avLst/>
              <a:gdLst/>
              <a:ahLst/>
              <a:cxnLst/>
              <a:rect l="l" t="t" r="r" b="b"/>
              <a:pathLst>
                <a:path w="421" h="184" extrusionOk="0">
                  <a:moveTo>
                    <a:pt x="418" y="6"/>
                  </a:moveTo>
                  <a:cubicBezTo>
                    <a:pt x="390" y="0"/>
                    <a:pt x="360" y="6"/>
                    <a:pt x="334" y="17"/>
                  </a:cubicBezTo>
                  <a:cubicBezTo>
                    <a:pt x="306" y="29"/>
                    <a:pt x="281" y="45"/>
                    <a:pt x="255" y="60"/>
                  </a:cubicBezTo>
                  <a:cubicBezTo>
                    <a:pt x="228" y="75"/>
                    <a:pt x="202" y="91"/>
                    <a:pt x="174" y="106"/>
                  </a:cubicBezTo>
                  <a:cubicBezTo>
                    <a:pt x="148" y="120"/>
                    <a:pt x="122" y="133"/>
                    <a:pt x="95" y="145"/>
                  </a:cubicBezTo>
                  <a:cubicBezTo>
                    <a:pt x="68" y="158"/>
                    <a:pt x="40" y="168"/>
                    <a:pt x="12" y="178"/>
                  </a:cubicBezTo>
                  <a:cubicBezTo>
                    <a:pt x="9" y="179"/>
                    <a:pt x="5" y="181"/>
                    <a:pt x="2" y="182"/>
                  </a:cubicBezTo>
                  <a:cubicBezTo>
                    <a:pt x="1" y="182"/>
                    <a:pt x="0" y="183"/>
                    <a:pt x="1" y="183"/>
                  </a:cubicBezTo>
                  <a:cubicBezTo>
                    <a:pt x="2" y="184"/>
                    <a:pt x="3" y="184"/>
                    <a:pt x="4" y="184"/>
                  </a:cubicBezTo>
                  <a:cubicBezTo>
                    <a:pt x="32" y="174"/>
                    <a:pt x="59" y="164"/>
                    <a:pt x="86" y="152"/>
                  </a:cubicBezTo>
                  <a:cubicBezTo>
                    <a:pt x="113" y="141"/>
                    <a:pt x="139" y="128"/>
                    <a:pt x="165" y="115"/>
                  </a:cubicBezTo>
                  <a:cubicBezTo>
                    <a:pt x="192" y="100"/>
                    <a:pt x="218" y="85"/>
                    <a:pt x="244" y="69"/>
                  </a:cubicBezTo>
                  <a:cubicBezTo>
                    <a:pt x="258" y="62"/>
                    <a:pt x="271" y="54"/>
                    <a:pt x="284" y="46"/>
                  </a:cubicBezTo>
                  <a:cubicBezTo>
                    <a:pt x="297" y="39"/>
                    <a:pt x="309" y="32"/>
                    <a:pt x="322" y="26"/>
                  </a:cubicBezTo>
                  <a:cubicBezTo>
                    <a:pt x="348" y="13"/>
                    <a:pt x="377" y="4"/>
                    <a:pt x="407" y="6"/>
                  </a:cubicBezTo>
                  <a:cubicBezTo>
                    <a:pt x="410" y="7"/>
                    <a:pt x="414" y="7"/>
                    <a:pt x="417" y="8"/>
                  </a:cubicBezTo>
                  <a:cubicBezTo>
                    <a:pt x="419" y="8"/>
                    <a:pt x="421" y="6"/>
                    <a:pt x="418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32"/>
            <p:cNvSpPr/>
            <p:nvPr/>
          </p:nvSpPr>
          <p:spPr>
            <a:xfrm>
              <a:off x="3798307" y="3861167"/>
              <a:ext cx="1373632" cy="513040"/>
            </a:xfrm>
            <a:custGeom>
              <a:avLst/>
              <a:gdLst/>
              <a:ahLst/>
              <a:cxnLst/>
              <a:rect l="l" t="t" r="r" b="b"/>
              <a:pathLst>
                <a:path w="442" h="166" extrusionOk="0">
                  <a:moveTo>
                    <a:pt x="441" y="163"/>
                  </a:moveTo>
                  <a:cubicBezTo>
                    <a:pt x="412" y="151"/>
                    <a:pt x="383" y="138"/>
                    <a:pt x="354" y="124"/>
                  </a:cubicBezTo>
                  <a:cubicBezTo>
                    <a:pt x="325" y="111"/>
                    <a:pt x="297" y="98"/>
                    <a:pt x="268" y="84"/>
                  </a:cubicBezTo>
                  <a:cubicBezTo>
                    <a:pt x="239" y="71"/>
                    <a:pt x="211" y="57"/>
                    <a:pt x="182" y="43"/>
                  </a:cubicBezTo>
                  <a:cubicBezTo>
                    <a:pt x="155" y="30"/>
                    <a:pt x="129" y="15"/>
                    <a:pt x="100" y="8"/>
                  </a:cubicBezTo>
                  <a:cubicBezTo>
                    <a:pt x="71" y="0"/>
                    <a:pt x="41" y="0"/>
                    <a:pt x="12" y="7"/>
                  </a:cubicBezTo>
                  <a:cubicBezTo>
                    <a:pt x="8" y="8"/>
                    <a:pt x="5" y="9"/>
                    <a:pt x="1" y="10"/>
                  </a:cubicBezTo>
                  <a:cubicBezTo>
                    <a:pt x="0" y="11"/>
                    <a:pt x="0" y="11"/>
                    <a:pt x="0" y="12"/>
                  </a:cubicBezTo>
                  <a:cubicBezTo>
                    <a:pt x="1" y="13"/>
                    <a:pt x="3" y="13"/>
                    <a:pt x="4" y="12"/>
                  </a:cubicBezTo>
                  <a:cubicBezTo>
                    <a:pt x="32" y="3"/>
                    <a:pt x="62" y="2"/>
                    <a:pt x="91" y="8"/>
                  </a:cubicBezTo>
                  <a:cubicBezTo>
                    <a:pt x="120" y="15"/>
                    <a:pt x="147" y="29"/>
                    <a:pt x="173" y="42"/>
                  </a:cubicBezTo>
                  <a:cubicBezTo>
                    <a:pt x="201" y="55"/>
                    <a:pt x="229" y="69"/>
                    <a:pt x="257" y="82"/>
                  </a:cubicBezTo>
                  <a:cubicBezTo>
                    <a:pt x="285" y="96"/>
                    <a:pt x="313" y="109"/>
                    <a:pt x="342" y="122"/>
                  </a:cubicBezTo>
                  <a:cubicBezTo>
                    <a:pt x="370" y="135"/>
                    <a:pt x="398" y="148"/>
                    <a:pt x="427" y="160"/>
                  </a:cubicBezTo>
                  <a:cubicBezTo>
                    <a:pt x="430" y="162"/>
                    <a:pt x="434" y="164"/>
                    <a:pt x="437" y="165"/>
                  </a:cubicBezTo>
                  <a:cubicBezTo>
                    <a:pt x="438" y="166"/>
                    <a:pt x="440" y="166"/>
                    <a:pt x="441" y="165"/>
                  </a:cubicBezTo>
                  <a:cubicBezTo>
                    <a:pt x="441" y="165"/>
                    <a:pt x="442" y="164"/>
                    <a:pt x="441" y="1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3988627" y="1800725"/>
              <a:ext cx="165497" cy="364094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51" y="1"/>
                  </a:moveTo>
                  <a:cubicBezTo>
                    <a:pt x="51" y="0"/>
                    <a:pt x="47" y="0"/>
                    <a:pt x="47" y="1"/>
                  </a:cubicBezTo>
                  <a:cubicBezTo>
                    <a:pt x="51" y="19"/>
                    <a:pt x="50" y="38"/>
                    <a:pt x="45" y="55"/>
                  </a:cubicBezTo>
                  <a:cubicBezTo>
                    <a:pt x="41" y="71"/>
                    <a:pt x="33" y="86"/>
                    <a:pt x="22" y="98"/>
                  </a:cubicBezTo>
                  <a:cubicBezTo>
                    <a:pt x="16" y="105"/>
                    <a:pt x="9" y="111"/>
                    <a:pt x="1" y="116"/>
                  </a:cubicBezTo>
                  <a:cubicBezTo>
                    <a:pt x="0" y="116"/>
                    <a:pt x="1" y="117"/>
                    <a:pt x="2" y="117"/>
                  </a:cubicBezTo>
                  <a:cubicBezTo>
                    <a:pt x="3" y="117"/>
                    <a:pt x="4" y="117"/>
                    <a:pt x="5" y="117"/>
                  </a:cubicBezTo>
                  <a:cubicBezTo>
                    <a:pt x="18" y="108"/>
                    <a:pt x="29" y="96"/>
                    <a:pt x="38" y="82"/>
                  </a:cubicBezTo>
                  <a:cubicBezTo>
                    <a:pt x="47" y="67"/>
                    <a:pt x="52" y="49"/>
                    <a:pt x="53" y="32"/>
                  </a:cubicBezTo>
                  <a:cubicBezTo>
                    <a:pt x="54" y="22"/>
                    <a:pt x="53" y="11"/>
                    <a:pt x="51" y="1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3963805" y="2024149"/>
              <a:ext cx="99299" cy="99298"/>
            </a:xfrm>
            <a:custGeom>
              <a:avLst/>
              <a:gdLst/>
              <a:ahLst/>
              <a:cxnLst/>
              <a:rect l="l" t="t" r="r" b="b"/>
              <a:pathLst>
                <a:path w="34" h="32" extrusionOk="0">
                  <a:moveTo>
                    <a:pt x="30" y="1"/>
                  </a:moveTo>
                  <a:cubicBezTo>
                    <a:pt x="23" y="13"/>
                    <a:pt x="14" y="23"/>
                    <a:pt x="2" y="30"/>
                  </a:cubicBezTo>
                  <a:cubicBezTo>
                    <a:pt x="0" y="31"/>
                    <a:pt x="4" y="32"/>
                    <a:pt x="5" y="31"/>
                  </a:cubicBezTo>
                  <a:cubicBezTo>
                    <a:pt x="17" y="24"/>
                    <a:pt x="27" y="14"/>
                    <a:pt x="34" y="1"/>
                  </a:cubicBezTo>
                  <a:cubicBezTo>
                    <a:pt x="34" y="0"/>
                    <a:pt x="30" y="0"/>
                    <a:pt x="30" y="1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3864506" y="1924851"/>
              <a:ext cx="66199" cy="198596"/>
            </a:xfrm>
            <a:custGeom>
              <a:avLst/>
              <a:gdLst/>
              <a:ahLst/>
              <a:cxnLst/>
              <a:rect l="l" t="t" r="r" b="b"/>
              <a:pathLst>
                <a:path w="21" h="62" extrusionOk="0">
                  <a:moveTo>
                    <a:pt x="16" y="1"/>
                  </a:moveTo>
                  <a:cubicBezTo>
                    <a:pt x="7" y="19"/>
                    <a:pt x="0" y="40"/>
                    <a:pt x="6" y="60"/>
                  </a:cubicBezTo>
                  <a:cubicBezTo>
                    <a:pt x="6" y="62"/>
                    <a:pt x="10" y="61"/>
                    <a:pt x="10" y="60"/>
                  </a:cubicBezTo>
                  <a:cubicBezTo>
                    <a:pt x="4" y="40"/>
                    <a:pt x="11" y="19"/>
                    <a:pt x="20" y="2"/>
                  </a:cubicBezTo>
                  <a:cubicBezTo>
                    <a:pt x="21" y="0"/>
                    <a:pt x="17" y="0"/>
                    <a:pt x="16" y="1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3972077" y="2272395"/>
              <a:ext cx="231697" cy="74476"/>
            </a:xfrm>
            <a:custGeom>
              <a:avLst/>
              <a:gdLst/>
              <a:ahLst/>
              <a:cxnLst/>
              <a:rect l="l" t="t" r="r" b="b"/>
              <a:pathLst>
                <a:path w="75" h="25" extrusionOk="0">
                  <a:moveTo>
                    <a:pt x="75" y="20"/>
                  </a:moveTo>
                  <a:cubicBezTo>
                    <a:pt x="74" y="20"/>
                    <a:pt x="73" y="20"/>
                    <a:pt x="72" y="20"/>
                  </a:cubicBezTo>
                  <a:cubicBezTo>
                    <a:pt x="53" y="25"/>
                    <a:pt x="34" y="19"/>
                    <a:pt x="17" y="10"/>
                  </a:cubicBezTo>
                  <a:cubicBezTo>
                    <a:pt x="13" y="7"/>
                    <a:pt x="9" y="4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7" y="14"/>
                    <a:pt x="36" y="24"/>
                    <a:pt x="57" y="24"/>
                  </a:cubicBezTo>
                  <a:cubicBezTo>
                    <a:pt x="63" y="24"/>
                    <a:pt x="68" y="23"/>
                    <a:pt x="74" y="22"/>
                  </a:cubicBezTo>
                  <a:cubicBezTo>
                    <a:pt x="75" y="21"/>
                    <a:pt x="75" y="21"/>
                    <a:pt x="75" y="20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4170674" y="2264117"/>
              <a:ext cx="91026" cy="16550"/>
            </a:xfrm>
            <a:custGeom>
              <a:avLst/>
              <a:gdLst/>
              <a:ahLst/>
              <a:cxnLst/>
              <a:rect l="l" t="t" r="r" b="b"/>
              <a:pathLst>
                <a:path w="28" h="6" extrusionOk="0">
                  <a:moveTo>
                    <a:pt x="27" y="0"/>
                  </a:moveTo>
                  <a:cubicBezTo>
                    <a:pt x="27" y="0"/>
                    <a:pt x="25" y="0"/>
                    <a:pt x="25" y="0"/>
                  </a:cubicBezTo>
                  <a:cubicBezTo>
                    <a:pt x="17" y="2"/>
                    <a:pt x="10" y="3"/>
                    <a:pt x="2" y="4"/>
                  </a:cubicBezTo>
                  <a:cubicBezTo>
                    <a:pt x="1" y="4"/>
                    <a:pt x="0" y="5"/>
                    <a:pt x="0" y="6"/>
                  </a:cubicBezTo>
                  <a:cubicBezTo>
                    <a:pt x="1" y="6"/>
                    <a:pt x="2" y="6"/>
                    <a:pt x="3" y="6"/>
                  </a:cubicBezTo>
                  <a:cubicBezTo>
                    <a:pt x="11" y="5"/>
                    <a:pt x="19" y="4"/>
                    <a:pt x="27" y="2"/>
                  </a:cubicBezTo>
                  <a:cubicBezTo>
                    <a:pt x="27" y="2"/>
                    <a:pt x="28" y="1"/>
                    <a:pt x="27" y="0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32"/>
            <p:cNvSpPr/>
            <p:nvPr/>
          </p:nvSpPr>
          <p:spPr>
            <a:xfrm>
              <a:off x="3847957" y="2346866"/>
              <a:ext cx="148948" cy="347543"/>
            </a:xfrm>
            <a:custGeom>
              <a:avLst/>
              <a:gdLst/>
              <a:ahLst/>
              <a:cxnLst/>
              <a:rect l="l" t="t" r="r" b="b"/>
              <a:pathLst>
                <a:path w="46" h="113" extrusionOk="0">
                  <a:moveTo>
                    <a:pt x="42" y="67"/>
                  </a:moveTo>
                  <a:cubicBezTo>
                    <a:pt x="41" y="60"/>
                    <a:pt x="38" y="53"/>
                    <a:pt x="34" y="47"/>
                  </a:cubicBezTo>
                  <a:cubicBezTo>
                    <a:pt x="29" y="39"/>
                    <a:pt x="22" y="34"/>
                    <a:pt x="16" y="27"/>
                  </a:cubicBezTo>
                  <a:cubicBezTo>
                    <a:pt x="10" y="20"/>
                    <a:pt x="4" y="12"/>
                    <a:pt x="4" y="2"/>
                  </a:cubicBezTo>
                  <a:cubicBezTo>
                    <a:pt x="4" y="0"/>
                    <a:pt x="0" y="0"/>
                    <a:pt x="0" y="2"/>
                  </a:cubicBezTo>
                  <a:cubicBezTo>
                    <a:pt x="0" y="20"/>
                    <a:pt x="17" y="31"/>
                    <a:pt x="27" y="44"/>
                  </a:cubicBezTo>
                  <a:cubicBezTo>
                    <a:pt x="37" y="56"/>
                    <a:pt x="41" y="71"/>
                    <a:pt x="39" y="87"/>
                  </a:cubicBezTo>
                  <a:cubicBezTo>
                    <a:pt x="39" y="95"/>
                    <a:pt x="36" y="103"/>
                    <a:pt x="32" y="111"/>
                  </a:cubicBezTo>
                  <a:cubicBezTo>
                    <a:pt x="31" y="112"/>
                    <a:pt x="35" y="113"/>
                    <a:pt x="35" y="111"/>
                  </a:cubicBezTo>
                  <a:cubicBezTo>
                    <a:pt x="43" y="98"/>
                    <a:pt x="46" y="82"/>
                    <a:pt x="42" y="67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3889328" y="2562012"/>
              <a:ext cx="41377" cy="115848"/>
            </a:xfrm>
            <a:custGeom>
              <a:avLst/>
              <a:gdLst/>
              <a:ahLst/>
              <a:cxnLst/>
              <a:rect l="l" t="t" r="r" b="b"/>
              <a:pathLst>
                <a:path w="13" h="36" extrusionOk="0">
                  <a:moveTo>
                    <a:pt x="9" y="2"/>
                  </a:moveTo>
                  <a:cubicBezTo>
                    <a:pt x="8" y="0"/>
                    <a:pt x="4" y="1"/>
                    <a:pt x="5" y="2"/>
                  </a:cubicBezTo>
                  <a:cubicBezTo>
                    <a:pt x="9" y="13"/>
                    <a:pt x="7" y="25"/>
                    <a:pt x="0" y="34"/>
                  </a:cubicBezTo>
                  <a:cubicBezTo>
                    <a:pt x="0" y="35"/>
                    <a:pt x="4" y="36"/>
                    <a:pt x="4" y="35"/>
                  </a:cubicBezTo>
                  <a:cubicBezTo>
                    <a:pt x="11" y="25"/>
                    <a:pt x="13" y="13"/>
                    <a:pt x="9" y="2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32"/>
            <p:cNvSpPr/>
            <p:nvPr/>
          </p:nvSpPr>
          <p:spPr>
            <a:xfrm>
              <a:off x="3574883" y="2710959"/>
              <a:ext cx="82749" cy="239974"/>
            </a:xfrm>
            <a:custGeom>
              <a:avLst/>
              <a:gdLst/>
              <a:ahLst/>
              <a:cxnLst/>
              <a:rect l="l" t="t" r="r" b="b"/>
              <a:pathLst>
                <a:path w="28" h="75" extrusionOk="0">
                  <a:moveTo>
                    <a:pt x="27" y="2"/>
                  </a:moveTo>
                  <a:cubicBezTo>
                    <a:pt x="28" y="1"/>
                    <a:pt x="26" y="1"/>
                    <a:pt x="26" y="1"/>
                  </a:cubicBezTo>
                  <a:cubicBezTo>
                    <a:pt x="25" y="0"/>
                    <a:pt x="24" y="1"/>
                    <a:pt x="23" y="1"/>
                  </a:cubicBezTo>
                  <a:cubicBezTo>
                    <a:pt x="11" y="18"/>
                    <a:pt x="0" y="39"/>
                    <a:pt x="8" y="60"/>
                  </a:cubicBezTo>
                  <a:cubicBezTo>
                    <a:pt x="9" y="66"/>
                    <a:pt x="12" y="70"/>
                    <a:pt x="16" y="74"/>
                  </a:cubicBezTo>
                  <a:cubicBezTo>
                    <a:pt x="17" y="75"/>
                    <a:pt x="21" y="74"/>
                    <a:pt x="20" y="73"/>
                  </a:cubicBezTo>
                  <a:cubicBezTo>
                    <a:pt x="13" y="66"/>
                    <a:pt x="9" y="57"/>
                    <a:pt x="9" y="47"/>
                  </a:cubicBezTo>
                  <a:cubicBezTo>
                    <a:pt x="9" y="37"/>
                    <a:pt x="12" y="26"/>
                    <a:pt x="17" y="17"/>
                  </a:cubicBezTo>
                  <a:cubicBezTo>
                    <a:pt x="20" y="12"/>
                    <a:pt x="23" y="7"/>
                    <a:pt x="27" y="2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3665909" y="2843357"/>
              <a:ext cx="49649" cy="99298"/>
            </a:xfrm>
            <a:custGeom>
              <a:avLst/>
              <a:gdLst/>
              <a:ahLst/>
              <a:cxnLst/>
              <a:rect l="l" t="t" r="r" b="b"/>
              <a:pathLst>
                <a:path w="16" h="32" extrusionOk="0">
                  <a:moveTo>
                    <a:pt x="15" y="30"/>
                  </a:moveTo>
                  <a:cubicBezTo>
                    <a:pt x="7" y="23"/>
                    <a:pt x="4" y="11"/>
                    <a:pt x="8" y="1"/>
                  </a:cubicBezTo>
                  <a:cubicBezTo>
                    <a:pt x="8" y="0"/>
                    <a:pt x="4" y="0"/>
                    <a:pt x="4" y="1"/>
                  </a:cubicBezTo>
                  <a:cubicBezTo>
                    <a:pt x="0" y="11"/>
                    <a:pt x="3" y="24"/>
                    <a:pt x="12" y="31"/>
                  </a:cubicBezTo>
                  <a:cubicBezTo>
                    <a:pt x="12" y="32"/>
                    <a:pt x="14" y="32"/>
                    <a:pt x="15" y="32"/>
                  </a:cubicBezTo>
                  <a:cubicBezTo>
                    <a:pt x="15" y="31"/>
                    <a:pt x="16" y="31"/>
                    <a:pt x="15" y="30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3541784" y="3091603"/>
              <a:ext cx="66199" cy="115848"/>
            </a:xfrm>
            <a:custGeom>
              <a:avLst/>
              <a:gdLst/>
              <a:ahLst/>
              <a:cxnLst/>
              <a:rect l="l" t="t" r="r" b="b"/>
              <a:pathLst>
                <a:path w="22" h="39" extrusionOk="0">
                  <a:moveTo>
                    <a:pt x="22" y="37"/>
                  </a:moveTo>
                  <a:cubicBezTo>
                    <a:pt x="22" y="36"/>
                    <a:pt x="20" y="36"/>
                    <a:pt x="19" y="36"/>
                  </a:cubicBezTo>
                  <a:cubicBezTo>
                    <a:pt x="17" y="36"/>
                    <a:pt x="14" y="34"/>
                    <a:pt x="12" y="33"/>
                  </a:cubicBezTo>
                  <a:cubicBezTo>
                    <a:pt x="10" y="30"/>
                    <a:pt x="8" y="27"/>
                    <a:pt x="7" y="23"/>
                  </a:cubicBezTo>
                  <a:cubicBezTo>
                    <a:pt x="6" y="17"/>
                    <a:pt x="6" y="8"/>
                    <a:pt x="9" y="2"/>
                  </a:cubicBezTo>
                  <a:cubicBezTo>
                    <a:pt x="10" y="1"/>
                    <a:pt x="6" y="0"/>
                    <a:pt x="5" y="2"/>
                  </a:cubicBezTo>
                  <a:cubicBezTo>
                    <a:pt x="0" y="14"/>
                    <a:pt x="2" y="39"/>
                    <a:pt x="21" y="38"/>
                  </a:cubicBezTo>
                  <a:cubicBezTo>
                    <a:pt x="21" y="38"/>
                    <a:pt x="22" y="37"/>
                    <a:pt x="22" y="37"/>
                  </a:cubicBezTo>
                  <a:close/>
                </a:path>
              </a:pathLst>
            </a:custGeom>
            <a:solidFill>
              <a:srgbClr val="354E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4592695" y="2603389"/>
              <a:ext cx="570970" cy="686814"/>
            </a:xfrm>
            <a:custGeom>
              <a:avLst/>
              <a:gdLst/>
              <a:ahLst/>
              <a:cxnLst/>
              <a:rect l="l" t="t" r="r" b="b"/>
              <a:pathLst>
                <a:path w="183" h="220" extrusionOk="0">
                  <a:moveTo>
                    <a:pt x="183" y="176"/>
                  </a:moveTo>
                  <a:cubicBezTo>
                    <a:pt x="180" y="163"/>
                    <a:pt x="177" y="149"/>
                    <a:pt x="174" y="136"/>
                  </a:cubicBezTo>
                  <a:cubicBezTo>
                    <a:pt x="170" y="115"/>
                    <a:pt x="166" y="94"/>
                    <a:pt x="160" y="74"/>
                  </a:cubicBezTo>
                  <a:cubicBezTo>
                    <a:pt x="155" y="55"/>
                    <a:pt x="149" y="40"/>
                    <a:pt x="141" y="28"/>
                  </a:cubicBezTo>
                  <a:cubicBezTo>
                    <a:pt x="135" y="19"/>
                    <a:pt x="128" y="7"/>
                    <a:pt x="117" y="0"/>
                  </a:cubicBezTo>
                  <a:cubicBezTo>
                    <a:pt x="117" y="2"/>
                    <a:pt x="117" y="4"/>
                    <a:pt x="117" y="5"/>
                  </a:cubicBezTo>
                  <a:cubicBezTo>
                    <a:pt x="117" y="7"/>
                    <a:pt x="116" y="8"/>
                    <a:pt x="116" y="9"/>
                  </a:cubicBezTo>
                  <a:cubicBezTo>
                    <a:pt x="124" y="15"/>
                    <a:pt x="130" y="25"/>
                    <a:pt x="134" y="32"/>
                  </a:cubicBezTo>
                  <a:cubicBezTo>
                    <a:pt x="142" y="44"/>
                    <a:pt x="148" y="58"/>
                    <a:pt x="153" y="76"/>
                  </a:cubicBezTo>
                  <a:cubicBezTo>
                    <a:pt x="158" y="96"/>
                    <a:pt x="163" y="117"/>
                    <a:pt x="167" y="137"/>
                  </a:cubicBezTo>
                  <a:cubicBezTo>
                    <a:pt x="169" y="151"/>
                    <a:pt x="172" y="164"/>
                    <a:pt x="175" y="177"/>
                  </a:cubicBezTo>
                  <a:cubicBezTo>
                    <a:pt x="176" y="181"/>
                    <a:pt x="176" y="181"/>
                    <a:pt x="176" y="181"/>
                  </a:cubicBezTo>
                  <a:cubicBezTo>
                    <a:pt x="176" y="182"/>
                    <a:pt x="176" y="182"/>
                    <a:pt x="176" y="182"/>
                  </a:cubicBezTo>
                  <a:cubicBezTo>
                    <a:pt x="177" y="181"/>
                    <a:pt x="178" y="181"/>
                    <a:pt x="179" y="180"/>
                  </a:cubicBezTo>
                  <a:cubicBezTo>
                    <a:pt x="181" y="180"/>
                    <a:pt x="182" y="179"/>
                    <a:pt x="183" y="178"/>
                  </a:cubicBezTo>
                  <a:lnTo>
                    <a:pt x="183" y="176"/>
                  </a:lnTo>
                  <a:close/>
                  <a:moveTo>
                    <a:pt x="91" y="198"/>
                  </a:moveTo>
                  <a:cubicBezTo>
                    <a:pt x="88" y="193"/>
                    <a:pt x="84" y="188"/>
                    <a:pt x="80" y="184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64" y="166"/>
                    <a:pt x="50" y="151"/>
                    <a:pt x="39" y="136"/>
                  </a:cubicBezTo>
                  <a:cubicBezTo>
                    <a:pt x="26" y="117"/>
                    <a:pt x="16" y="99"/>
                    <a:pt x="11" y="81"/>
                  </a:cubicBezTo>
                  <a:cubicBezTo>
                    <a:pt x="11" y="80"/>
                    <a:pt x="11" y="79"/>
                    <a:pt x="10" y="78"/>
                  </a:cubicBezTo>
                  <a:cubicBezTo>
                    <a:pt x="10" y="75"/>
                    <a:pt x="9" y="73"/>
                    <a:pt x="9" y="71"/>
                  </a:cubicBezTo>
                  <a:cubicBezTo>
                    <a:pt x="7" y="71"/>
                    <a:pt x="6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2" y="69"/>
                    <a:pt x="1" y="69"/>
                    <a:pt x="0" y="68"/>
                  </a:cubicBezTo>
                  <a:cubicBezTo>
                    <a:pt x="1" y="72"/>
                    <a:pt x="2" y="76"/>
                    <a:pt x="3" y="80"/>
                  </a:cubicBezTo>
                  <a:cubicBezTo>
                    <a:pt x="3" y="81"/>
                    <a:pt x="3" y="82"/>
                    <a:pt x="4" y="83"/>
                  </a:cubicBezTo>
                  <a:cubicBezTo>
                    <a:pt x="9" y="102"/>
                    <a:pt x="19" y="121"/>
                    <a:pt x="32" y="140"/>
                  </a:cubicBezTo>
                  <a:cubicBezTo>
                    <a:pt x="44" y="156"/>
                    <a:pt x="58" y="171"/>
                    <a:pt x="71" y="186"/>
                  </a:cubicBezTo>
                  <a:cubicBezTo>
                    <a:pt x="74" y="189"/>
                    <a:pt x="74" y="189"/>
                    <a:pt x="74" y="189"/>
                  </a:cubicBezTo>
                  <a:cubicBezTo>
                    <a:pt x="78" y="194"/>
                    <a:pt x="81" y="198"/>
                    <a:pt x="85" y="202"/>
                  </a:cubicBezTo>
                  <a:cubicBezTo>
                    <a:pt x="88" y="207"/>
                    <a:pt x="92" y="212"/>
                    <a:pt x="96" y="217"/>
                  </a:cubicBezTo>
                  <a:cubicBezTo>
                    <a:pt x="97" y="218"/>
                    <a:pt x="98" y="219"/>
                    <a:pt x="99" y="220"/>
                  </a:cubicBezTo>
                  <a:cubicBezTo>
                    <a:pt x="101" y="219"/>
                    <a:pt x="102" y="218"/>
                    <a:pt x="104" y="218"/>
                  </a:cubicBezTo>
                  <a:cubicBezTo>
                    <a:pt x="105" y="217"/>
                    <a:pt x="106" y="217"/>
                    <a:pt x="107" y="216"/>
                  </a:cubicBezTo>
                  <a:cubicBezTo>
                    <a:pt x="105" y="214"/>
                    <a:pt x="104" y="213"/>
                    <a:pt x="102" y="211"/>
                  </a:cubicBezTo>
                  <a:cubicBezTo>
                    <a:pt x="98" y="207"/>
                    <a:pt x="95" y="202"/>
                    <a:pt x="91" y="1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8" r:id="rId3"/>
    <p:sldLayoutId id="2147483659" r:id="rId4"/>
    <p:sldLayoutId id="2147483671" r:id="rId5"/>
    <p:sldLayoutId id="2147483677" r:id="rId6"/>
    <p:sldLayoutId id="214748367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6"/>
          <p:cNvSpPr txBox="1">
            <a:spLocks noGrp="1"/>
          </p:cNvSpPr>
          <p:nvPr>
            <p:ph type="ctrTitle"/>
          </p:nvPr>
        </p:nvSpPr>
        <p:spPr>
          <a:xfrm>
            <a:off x="179700" y="1040795"/>
            <a:ext cx="5319900" cy="22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Génération </a:t>
            </a:r>
            <a:br>
              <a:rPr lang="fr-FR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des rapports agiles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99" name="Google Shape;399;p36"/>
          <p:cNvSpPr txBox="1">
            <a:spLocks noGrp="1"/>
          </p:cNvSpPr>
          <p:nvPr>
            <p:ph type="subTitle" idx="1"/>
          </p:nvPr>
        </p:nvSpPr>
        <p:spPr>
          <a:xfrm>
            <a:off x="1241986" y="3522445"/>
            <a:ext cx="3195328" cy="38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Velocity Report, Burndown Chart </a:t>
            </a:r>
            <a:endParaRPr dirty="0"/>
          </a:p>
        </p:txBody>
      </p:sp>
      <p:pic>
        <p:nvPicPr>
          <p:cNvPr id="138" name="Image 0" descr="preencoded.png">
            <a:extLst>
              <a:ext uri="{FF2B5EF4-FFF2-40B4-BE49-F238E27FC236}">
                <a16:creationId xmlns:a16="http://schemas.microsoft.com/office/drawing/2014/main" id="{CFCFB4C5-21D3-4BFE-97C0-BB07BBE8C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420" y="350520"/>
            <a:ext cx="3698880" cy="43967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41"/>
          <p:cNvSpPr txBox="1">
            <a:spLocks noGrp="1"/>
          </p:cNvSpPr>
          <p:nvPr>
            <p:ph type="title"/>
          </p:nvPr>
        </p:nvSpPr>
        <p:spPr>
          <a:xfrm>
            <a:off x="720000" y="279446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accent6">
                    <a:lumMod val="25000"/>
                  </a:schemeClr>
                </a:solidFill>
              </a:rPr>
              <a:t>Velocity Report</a:t>
            </a:r>
            <a:endParaRPr dirty="0">
              <a:solidFill>
                <a:schemeClr val="accent6">
                  <a:lumMod val="25000"/>
                </a:schemeClr>
              </a:solidFill>
            </a:endParaRPr>
          </a:p>
        </p:txBody>
      </p:sp>
      <p:sp>
        <p:nvSpPr>
          <p:cNvPr id="709" name="Google Shape;709;p41"/>
          <p:cNvSpPr txBox="1">
            <a:spLocks noGrp="1"/>
          </p:cNvSpPr>
          <p:nvPr>
            <p:ph type="subTitle" idx="1"/>
          </p:nvPr>
        </p:nvSpPr>
        <p:spPr>
          <a:xfrm>
            <a:off x="464573" y="1112975"/>
            <a:ext cx="4313903" cy="3871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00B050"/>
                </a:solidFill>
              </a:rPr>
              <a:t>Le </a:t>
            </a:r>
            <a:r>
              <a:rPr lang="fr-FR" b="1" dirty="0">
                <a:solidFill>
                  <a:srgbClr val="00B050"/>
                </a:solidFill>
              </a:rPr>
              <a:t>Velocity Report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dirty="0"/>
              <a:t>dans Jira est un outil utilisé en Scrum pour suivre et mesurer la vitesse de travail d'une équipe, c’est-à-dire le nombre des tâches ou de points de story complété dans un sprint.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Ce que montre </a:t>
            </a:r>
            <a:r>
              <a:rPr lang="fr-FR" b="1" dirty="0">
                <a:solidFill>
                  <a:srgbClr val="00B050"/>
                </a:solidFill>
              </a:rPr>
              <a:t>le Velocity Report</a:t>
            </a:r>
          </a:p>
          <a:p>
            <a:pPr>
              <a:buClr>
                <a:schemeClr val="bg1">
                  <a:lumMod val="50000"/>
                </a:schemeClr>
              </a:buClr>
              <a:buFont typeface="+mj-lt"/>
              <a:buAutoNum type="arabicPeriod"/>
            </a:pPr>
            <a:r>
              <a:rPr lang="fr-FR" b="1" dirty="0">
                <a:solidFill>
                  <a:schemeClr val="bg1">
                    <a:lumMod val="25000"/>
                  </a:schemeClr>
                </a:solidFill>
              </a:rPr>
              <a:t>Les sprints précédents</a:t>
            </a:r>
            <a:r>
              <a:rPr lang="fr-FR" dirty="0">
                <a:solidFill>
                  <a:schemeClr val="bg1">
                    <a:lumMod val="25000"/>
                  </a:schemeClr>
                </a:solidFill>
              </a:rPr>
              <a:t> : </a:t>
            </a:r>
            <a:r>
              <a:rPr lang="fr-FR" dirty="0"/>
              <a:t>Il affiche un récapitulatif des sprints passés, indiquant le travail prévu et le travail effectivement terminé pour chaque sprint.</a:t>
            </a:r>
          </a:p>
          <a:p>
            <a:pPr>
              <a:buClr>
                <a:schemeClr val="bg1">
                  <a:lumMod val="50000"/>
                </a:schemeClr>
              </a:buClr>
              <a:buFont typeface="+mj-lt"/>
              <a:buAutoNum type="arabicPeriod"/>
            </a:pPr>
            <a:r>
              <a:rPr lang="fr-FR" b="1" dirty="0">
                <a:solidFill>
                  <a:schemeClr val="bg1">
                    <a:lumMod val="25000"/>
                  </a:schemeClr>
                </a:solidFill>
              </a:rPr>
              <a:t>Les métriques de travail</a:t>
            </a:r>
            <a:r>
              <a:rPr lang="fr-FR" dirty="0">
                <a:solidFill>
                  <a:schemeClr val="bg1">
                    <a:lumMod val="25000"/>
                  </a:schemeClr>
                </a:solidFill>
              </a:rPr>
              <a:t> : </a:t>
            </a:r>
            <a:r>
              <a:rPr lang="fr-FR" dirty="0"/>
              <a:t>Typiquement mesuré en "story points" ou en "nombre de tâches", il compare la quantité de travail planifiée au travail achevé.</a:t>
            </a:r>
          </a:p>
          <a:p>
            <a:pPr>
              <a:buClr>
                <a:schemeClr val="bg1">
                  <a:lumMod val="50000"/>
                </a:schemeClr>
              </a:buClr>
              <a:buFont typeface="+mj-lt"/>
              <a:buAutoNum type="arabicPeriod"/>
            </a:pPr>
            <a:r>
              <a:rPr lang="fr-FR" b="1" dirty="0">
                <a:solidFill>
                  <a:schemeClr val="bg1">
                    <a:lumMod val="25000"/>
                  </a:schemeClr>
                </a:solidFill>
              </a:rPr>
              <a:t>La vitesse moyenne</a:t>
            </a:r>
            <a:r>
              <a:rPr lang="fr-FR" dirty="0">
                <a:solidFill>
                  <a:schemeClr val="bg1">
                    <a:lumMod val="25000"/>
                  </a:schemeClr>
                </a:solidFill>
              </a:rPr>
              <a:t> : </a:t>
            </a:r>
            <a:r>
              <a:rPr lang="fr-FR" dirty="0"/>
              <a:t>C’est la moyenne du travail accompli sur plusieurs sprints, qui aide à estimer la capacité de l’équipe pour les futurs sprints.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0B836B-D385-4BC9-80A6-8A18AD3510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21" r="39436" b="2670"/>
          <a:stretch/>
        </p:blipFill>
        <p:spPr>
          <a:xfrm>
            <a:off x="4866969" y="1216742"/>
            <a:ext cx="4107426" cy="349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309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41"/>
          <p:cNvSpPr txBox="1">
            <a:spLocks noGrp="1"/>
          </p:cNvSpPr>
          <p:nvPr>
            <p:ph type="subTitle" idx="1"/>
          </p:nvPr>
        </p:nvSpPr>
        <p:spPr>
          <a:xfrm>
            <a:off x="573711" y="1512511"/>
            <a:ext cx="4313903" cy="27584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accent6">
                    <a:lumMod val="25000"/>
                  </a:schemeClr>
                </a:solidFill>
              </a:rPr>
              <a:t>Exemples d’utilisation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Imagine une équipe de développeurs travaillant sur une application de réservation d'événements.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Lors des derniers sprints, l’équipe a planifié et réalisé les tâches suivantes:</a:t>
            </a:r>
            <a:endParaRPr kumimoji="0" lang="fr-FR" altLang="fr-F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SzTx/>
              <a:buFontTx/>
              <a:buChar char="•"/>
              <a:tabLst/>
            </a:pPr>
            <a:r>
              <a:rPr lang="fr-FR" altLang="fr-FR" dirty="0">
                <a:solidFill>
                  <a:schemeClr val="accent6">
                    <a:lumMod val="90000"/>
                  </a:schemeClr>
                </a:solidFill>
              </a:rPr>
              <a:t>Sprint 1 </a:t>
            </a:r>
            <a:r>
              <a:rPr lang="fr-FR" altLang="fr-FR" dirty="0"/>
              <a:t>: Planifié 40 story points, réalisé 35.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SzTx/>
              <a:buFontTx/>
              <a:buChar char="•"/>
              <a:tabLst/>
            </a:pPr>
            <a:r>
              <a:rPr lang="fr-FR" altLang="fr-FR" dirty="0">
                <a:solidFill>
                  <a:schemeClr val="accent6">
                    <a:lumMod val="90000"/>
                  </a:schemeClr>
                </a:solidFill>
              </a:rPr>
              <a:t>Sprint 2 </a:t>
            </a:r>
            <a:r>
              <a:rPr lang="fr-FR" altLang="fr-FR" dirty="0"/>
              <a:t>: Planifié 45 story points, réalisé 42.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SzTx/>
              <a:buFontTx/>
              <a:buChar char="•"/>
              <a:tabLst/>
            </a:pPr>
            <a:r>
              <a:rPr lang="fr-FR" altLang="fr-FR" dirty="0">
                <a:solidFill>
                  <a:schemeClr val="accent6">
                    <a:lumMod val="90000"/>
                  </a:schemeClr>
                </a:solidFill>
              </a:rPr>
              <a:t>Sprint 3 </a:t>
            </a:r>
            <a:r>
              <a:rPr lang="fr-FR" altLang="fr-FR" dirty="0"/>
              <a:t>: Planifié 50 story points, réalisé 50. </a:t>
            </a:r>
            <a:endParaRPr lang="fr-FR" b="1" dirty="0">
              <a:solidFill>
                <a:schemeClr val="bg1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En moyenne, l’équipe réalise 42 story points par sprint. Pour le sprint suivant, ils peuvent prévoir un travail autour de cette valeur pour éviter de surcharger l’équipe tout en restant réalistes.</a:t>
            </a:r>
            <a:endParaRPr lang="fr-FR" b="1" dirty="0">
              <a:solidFill>
                <a:schemeClr val="bg1">
                  <a:lumMod val="25000"/>
                </a:schemeClr>
              </a:solidFill>
            </a:endParaRPr>
          </a:p>
        </p:txBody>
      </p:sp>
      <p:grpSp>
        <p:nvGrpSpPr>
          <p:cNvPr id="7" name="Google Shape;1272;p61">
            <a:extLst>
              <a:ext uri="{FF2B5EF4-FFF2-40B4-BE49-F238E27FC236}">
                <a16:creationId xmlns:a16="http://schemas.microsoft.com/office/drawing/2014/main" id="{3630805D-6E7F-436C-AEC2-E065B3CBDD7A}"/>
              </a:ext>
            </a:extLst>
          </p:cNvPr>
          <p:cNvGrpSpPr/>
          <p:nvPr/>
        </p:nvGrpSpPr>
        <p:grpSpPr>
          <a:xfrm>
            <a:off x="5353664" y="1146754"/>
            <a:ext cx="2942303" cy="3641100"/>
            <a:chOff x="5271625" y="878000"/>
            <a:chExt cx="1766400" cy="3641100"/>
          </a:xfrm>
        </p:grpSpPr>
        <p:sp>
          <p:nvSpPr>
            <p:cNvPr id="8" name="Google Shape;1273;p61">
              <a:extLst>
                <a:ext uri="{FF2B5EF4-FFF2-40B4-BE49-F238E27FC236}">
                  <a16:creationId xmlns:a16="http://schemas.microsoft.com/office/drawing/2014/main" id="{2EB9F309-2283-44FF-9EDA-85A8B77C7CCE}"/>
                </a:ext>
              </a:extLst>
            </p:cNvPr>
            <p:cNvSpPr/>
            <p:nvPr/>
          </p:nvSpPr>
          <p:spPr>
            <a:xfrm>
              <a:off x="5271625" y="878000"/>
              <a:ext cx="1766400" cy="3641100"/>
            </a:xfrm>
            <a:prstGeom prst="roundRect">
              <a:avLst>
                <a:gd name="adj" fmla="val 843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" name="Google Shape;1274;p61">
              <a:extLst>
                <a:ext uri="{FF2B5EF4-FFF2-40B4-BE49-F238E27FC236}">
                  <a16:creationId xmlns:a16="http://schemas.microsoft.com/office/drawing/2014/main" id="{A3596144-0C9F-4D1F-97B5-39C0C6B3C909}"/>
                </a:ext>
              </a:extLst>
            </p:cNvPr>
            <p:cNvSpPr/>
            <p:nvPr/>
          </p:nvSpPr>
          <p:spPr>
            <a:xfrm>
              <a:off x="5951725" y="4173900"/>
              <a:ext cx="406200" cy="155700"/>
            </a:xfrm>
            <a:prstGeom prst="roundRect">
              <a:avLst>
                <a:gd name="adj" fmla="val 843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" name="Google Shape;708;p41">
            <a:extLst>
              <a:ext uri="{FF2B5EF4-FFF2-40B4-BE49-F238E27FC236}">
                <a16:creationId xmlns:a16="http://schemas.microsoft.com/office/drawing/2014/main" id="{2F9DA3E4-58B8-45B4-BE7E-1CABB3C444A2}"/>
              </a:ext>
            </a:extLst>
          </p:cNvPr>
          <p:cNvSpPr txBox="1">
            <a:spLocks/>
          </p:cNvSpPr>
          <p:nvPr/>
        </p:nvSpPr>
        <p:spPr>
          <a:xfrm>
            <a:off x="720000" y="279446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fr-FR">
                <a:solidFill>
                  <a:schemeClr val="accent6">
                    <a:lumMod val="25000"/>
                  </a:schemeClr>
                </a:solidFill>
              </a:rPr>
              <a:t>Velocity Report</a:t>
            </a:r>
            <a:endParaRPr lang="fr-FR" dirty="0">
              <a:solidFill>
                <a:schemeClr val="accent6">
                  <a:lumMod val="25000"/>
                </a:schemeClr>
              </a:solidFill>
            </a:endParaRPr>
          </a:p>
        </p:txBody>
      </p:sp>
      <p:pic>
        <p:nvPicPr>
          <p:cNvPr id="15" name="Image 0" descr="preencoded.png">
            <a:extLst>
              <a:ext uri="{FF2B5EF4-FFF2-40B4-BE49-F238E27FC236}">
                <a16:creationId xmlns:a16="http://schemas.microsoft.com/office/drawing/2014/main" id="{9ED8474C-E79B-4BA6-B27A-6C617D53B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399" y="1275834"/>
            <a:ext cx="2708477" cy="31668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48346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41"/>
          <p:cNvSpPr txBox="1">
            <a:spLocks noGrp="1"/>
          </p:cNvSpPr>
          <p:nvPr>
            <p:ph type="subTitle" idx="1"/>
          </p:nvPr>
        </p:nvSpPr>
        <p:spPr>
          <a:xfrm>
            <a:off x="670720" y="1124858"/>
            <a:ext cx="4975700" cy="3872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Le </a:t>
            </a:r>
            <a:r>
              <a:rPr lang="fr-FR" b="1" dirty="0">
                <a:solidFill>
                  <a:schemeClr val="accent6">
                    <a:lumMod val="50000"/>
                  </a:schemeClr>
                </a:solidFill>
              </a:rPr>
              <a:t>Burndown Chart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fr-FR" dirty="0"/>
              <a:t>dans Jira est un graphique qui permet de visualiser le travail restant dans un sprint ou dans une version spécifique du projet.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Ce que montre le Burndown Chart</a:t>
            </a:r>
          </a:p>
          <a:p>
            <a:pPr>
              <a:buFont typeface="+mj-lt"/>
              <a:buAutoNum type="arabicPeriod"/>
            </a:pPr>
            <a:r>
              <a:rPr lang="fr-FR" b="1" dirty="0">
                <a:solidFill>
                  <a:schemeClr val="accent6">
                    <a:lumMod val="25000"/>
                  </a:schemeClr>
                </a:solidFill>
              </a:rPr>
              <a:t>La ligne idéale</a:t>
            </a:r>
            <a:r>
              <a:rPr lang="fr-FR" dirty="0">
                <a:solidFill>
                  <a:schemeClr val="accent6">
                    <a:lumMod val="25000"/>
                  </a:schemeClr>
                </a:solidFill>
              </a:rPr>
              <a:t> : </a:t>
            </a:r>
            <a:r>
              <a:rPr lang="fr-FR" dirty="0"/>
              <a:t>Une ligne diagonale qui montre le rythme idéal pour compléter le travail, allant du nombre total de story points (ou tâches) au début du sprint jusqu'à zéro à la fin.</a:t>
            </a:r>
          </a:p>
          <a:p>
            <a:pPr>
              <a:buFont typeface="+mj-lt"/>
              <a:buAutoNum type="arabicPeriod"/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</a:rPr>
              <a:t>La ligne de progression réelle</a:t>
            </a:r>
            <a:r>
              <a:rPr lang="fr-FR" dirty="0">
                <a:solidFill>
                  <a:schemeClr val="bg1">
                    <a:lumMod val="50000"/>
                  </a:schemeClr>
                </a:solidFill>
              </a:rPr>
              <a:t> : </a:t>
            </a:r>
            <a:r>
              <a:rPr lang="fr-FR" dirty="0"/>
              <a:t>Elle montre le travail effectivement accompli chaque jour. Si cette ligne suit la ligne idéale, l'équipe est sur la bonne voie. Si elle est au-dessus, l'équipe prend du retard; si elle est en dessous, elle est en avance.</a:t>
            </a:r>
          </a:p>
          <a:p>
            <a:pPr marL="139700" indent="0"/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Utilité du Burndown Chart</a:t>
            </a:r>
          </a:p>
          <a:p>
            <a:pPr marL="425450" indent="-285750">
              <a:buClr>
                <a:schemeClr val="accent6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fr-FR" dirty="0"/>
              <a:t>Suivre la progression quotidienne</a:t>
            </a:r>
            <a:endParaRPr lang="fr-FR" b="1" dirty="0">
              <a:solidFill>
                <a:schemeClr val="accent4">
                  <a:lumMod val="75000"/>
                </a:schemeClr>
              </a:solidFill>
            </a:endParaRPr>
          </a:p>
          <a:p>
            <a:pPr marL="425450" indent="-285750">
              <a:buClr>
                <a:schemeClr val="accent6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fr-FR" dirty="0"/>
              <a:t>Identifier les obstacles</a:t>
            </a:r>
            <a:endParaRPr lang="fr-FR" b="1" dirty="0">
              <a:solidFill>
                <a:schemeClr val="accent4">
                  <a:lumMod val="75000"/>
                </a:schemeClr>
              </a:solidFill>
            </a:endParaRPr>
          </a:p>
          <a:p>
            <a:pPr marL="425450" indent="-285750">
              <a:buClr>
                <a:schemeClr val="accent6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fr-FR" dirty="0"/>
              <a:t>Ajuster la charge de travail</a:t>
            </a:r>
            <a:endParaRPr lang="fr-FR" b="1" dirty="0">
              <a:solidFill>
                <a:schemeClr val="accent4">
                  <a:lumMod val="75000"/>
                </a:schemeClr>
              </a:solidFill>
            </a:endParaRPr>
          </a:p>
          <a:p>
            <a:pPr marL="139700" indent="0"/>
            <a:endParaRPr lang="fr-FR" b="1" dirty="0">
              <a:solidFill>
                <a:schemeClr val="accent4">
                  <a:lumMod val="7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708;p41">
            <a:extLst>
              <a:ext uri="{FF2B5EF4-FFF2-40B4-BE49-F238E27FC236}">
                <a16:creationId xmlns:a16="http://schemas.microsoft.com/office/drawing/2014/main" id="{0FB77618-6A4A-4ECD-A248-6B4BC6E8665A}"/>
              </a:ext>
            </a:extLst>
          </p:cNvPr>
          <p:cNvSpPr txBox="1">
            <a:spLocks/>
          </p:cNvSpPr>
          <p:nvPr/>
        </p:nvSpPr>
        <p:spPr>
          <a:xfrm>
            <a:off x="720000" y="279446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fr-FR" dirty="0">
                <a:solidFill>
                  <a:schemeClr val="accent6">
                    <a:lumMod val="25000"/>
                  </a:schemeClr>
                </a:solidFill>
              </a:rPr>
              <a:t>Burndown Chart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4340FE-41DE-4C37-B71F-F6AAABE1DD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411" r="52245" b="17561"/>
          <a:stretch/>
        </p:blipFill>
        <p:spPr>
          <a:xfrm>
            <a:off x="5817620" y="1124858"/>
            <a:ext cx="2815840" cy="19583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93E99C-EFF1-4F65-8680-D3B176F1F3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189" t="26768" b="18204"/>
          <a:stretch/>
        </p:blipFill>
        <p:spPr>
          <a:xfrm>
            <a:off x="5817620" y="3039472"/>
            <a:ext cx="2815840" cy="19583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708;p41">
            <a:extLst>
              <a:ext uri="{FF2B5EF4-FFF2-40B4-BE49-F238E27FC236}">
                <a16:creationId xmlns:a16="http://schemas.microsoft.com/office/drawing/2014/main" id="{CCB0A623-4202-41C6-BEE4-D0756A24F592}"/>
              </a:ext>
            </a:extLst>
          </p:cNvPr>
          <p:cNvSpPr txBox="1">
            <a:spLocks/>
          </p:cNvSpPr>
          <p:nvPr/>
        </p:nvSpPr>
        <p:spPr>
          <a:xfrm>
            <a:off x="720000" y="279446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fr-FR" dirty="0">
                <a:solidFill>
                  <a:schemeClr val="accent6">
                    <a:lumMod val="25000"/>
                  </a:schemeClr>
                </a:solidFill>
              </a:rPr>
              <a:t>Burndown Chart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9B8B10-38AF-4ED3-9CC0-76BD1C8D8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984250"/>
            <a:ext cx="7783920" cy="36868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708;p41">
            <a:extLst>
              <a:ext uri="{FF2B5EF4-FFF2-40B4-BE49-F238E27FC236}">
                <a16:creationId xmlns:a16="http://schemas.microsoft.com/office/drawing/2014/main" id="{CCB0A623-4202-41C6-BEE4-D0756A24F592}"/>
              </a:ext>
            </a:extLst>
          </p:cNvPr>
          <p:cNvSpPr txBox="1">
            <a:spLocks/>
          </p:cNvSpPr>
          <p:nvPr/>
        </p:nvSpPr>
        <p:spPr>
          <a:xfrm>
            <a:off x="720000" y="279446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fr-FR" dirty="0">
                <a:solidFill>
                  <a:schemeClr val="accent6">
                    <a:lumMod val="25000"/>
                  </a:schemeClr>
                </a:solidFill>
              </a:rPr>
              <a:t>Burndown Chart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DF8E7F-65D2-4034-BDA3-3C3F7146C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266" y="1207167"/>
            <a:ext cx="8201467" cy="355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580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708;p41">
            <a:extLst>
              <a:ext uri="{FF2B5EF4-FFF2-40B4-BE49-F238E27FC236}">
                <a16:creationId xmlns:a16="http://schemas.microsoft.com/office/drawing/2014/main" id="{7BF4CCB4-0588-46A9-821F-4620D2F83F4D}"/>
              </a:ext>
            </a:extLst>
          </p:cNvPr>
          <p:cNvSpPr txBox="1">
            <a:spLocks/>
          </p:cNvSpPr>
          <p:nvPr/>
        </p:nvSpPr>
        <p:spPr>
          <a:xfrm>
            <a:off x="720000" y="279446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fr-FR" dirty="0">
                <a:solidFill>
                  <a:schemeClr val="accent6">
                    <a:lumMod val="25000"/>
                  </a:schemeClr>
                </a:solidFill>
              </a:rPr>
              <a:t>Burndown Chart </a:t>
            </a:r>
          </a:p>
        </p:txBody>
      </p:sp>
      <p:sp>
        <p:nvSpPr>
          <p:cNvPr id="42" name="Google Shape;865;p47">
            <a:extLst>
              <a:ext uri="{FF2B5EF4-FFF2-40B4-BE49-F238E27FC236}">
                <a16:creationId xmlns:a16="http://schemas.microsoft.com/office/drawing/2014/main" id="{807B8C1C-C0F2-4E2A-8F98-852614D95ADA}"/>
              </a:ext>
            </a:extLst>
          </p:cNvPr>
          <p:cNvSpPr txBox="1">
            <a:spLocks/>
          </p:cNvSpPr>
          <p:nvPr/>
        </p:nvSpPr>
        <p:spPr>
          <a:xfrm>
            <a:off x="749767" y="1897322"/>
            <a:ext cx="3484250" cy="26060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Work Sans"/>
              <a:buNone/>
              <a:defRPr sz="1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Work Sans"/>
              <a:buNone/>
              <a:defRPr sz="1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Work Sans"/>
              <a:buNone/>
              <a:defRPr sz="1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Work Sans"/>
              <a:buNone/>
              <a:defRPr sz="1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Work Sans"/>
              <a:buNone/>
              <a:defRPr sz="1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Work Sans"/>
              <a:buNone/>
              <a:defRPr sz="1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Work Sans"/>
              <a:buNone/>
              <a:defRPr sz="1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Work Sans"/>
              <a:buNone/>
              <a:defRPr sz="1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/>
            <a:r>
              <a:rPr lang="fr-FR" sz="1400" b="0" dirty="0">
                <a:solidFill>
                  <a:schemeClr val="accent4">
                    <a:lumMod val="75000"/>
                  </a:schemeClr>
                </a:solidFill>
                <a:latin typeface="Manjari"/>
                <a:cs typeface="Manjari"/>
              </a:rPr>
              <a:t>Imagine que votre équipe travaille sur une application de gestion d’événements pour une fête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fr-FR" altLang="fr-FR" sz="1400" b="0" dirty="0">
                <a:solidFill>
                  <a:schemeClr val="accent4">
                    <a:lumMod val="75000"/>
                  </a:schemeClr>
                </a:solidFill>
                <a:latin typeface="Manjari"/>
                <a:cs typeface="Manjari"/>
              </a:rPr>
              <a:t>Au début du sprint, vous avez 50 story points de travail.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fr-FR" altLang="fr-FR" sz="1400" b="0" dirty="0">
                <a:solidFill>
                  <a:schemeClr val="accent4">
                    <a:lumMod val="75000"/>
                  </a:schemeClr>
                </a:solidFill>
                <a:latin typeface="Manjari"/>
                <a:cs typeface="Manjari"/>
              </a:rPr>
              <a:t>Au jour 5, il reste encore 40 story points, au lieu de 25 selon la ligne idéale, ce qui montre un retard.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fr-FR" altLang="fr-FR" sz="1400" b="0" dirty="0">
                <a:solidFill>
                  <a:schemeClr val="accent4">
                    <a:lumMod val="75000"/>
                  </a:schemeClr>
                </a:solidFill>
                <a:latin typeface="Manjari"/>
                <a:cs typeface="Manjari"/>
              </a:rPr>
              <a:t>En utilisant cette information, l’équipe peut décider d'ajuster ses priorités pour éviter d'accumuler encore plus de retard.</a:t>
            </a:r>
            <a:endParaRPr lang="fr-FR" sz="1400" b="0" dirty="0">
              <a:solidFill>
                <a:schemeClr val="accent4">
                  <a:lumMod val="75000"/>
                </a:schemeClr>
              </a:solidFill>
              <a:latin typeface="Manjari"/>
              <a:cs typeface="Manjari"/>
            </a:endParaRPr>
          </a:p>
          <a:p>
            <a:pPr algn="l">
              <a:buSzPts val="1100"/>
              <a:buFont typeface="Arial"/>
              <a:buNone/>
            </a:pPr>
            <a:endParaRPr lang="en-US" sz="1400" dirty="0">
              <a:solidFill>
                <a:schemeClr val="accent4">
                  <a:lumMod val="75000"/>
                </a:schemeClr>
              </a:solidFill>
              <a:latin typeface="Manjari"/>
              <a:cs typeface="Manjari"/>
              <a:sym typeface="Manjari"/>
            </a:endParaRPr>
          </a:p>
        </p:txBody>
      </p:sp>
      <p:sp>
        <p:nvSpPr>
          <p:cNvPr id="44" name="Google Shape;874;p47">
            <a:extLst>
              <a:ext uri="{FF2B5EF4-FFF2-40B4-BE49-F238E27FC236}">
                <a16:creationId xmlns:a16="http://schemas.microsoft.com/office/drawing/2014/main" id="{BA308FF7-D7C6-448F-8ADA-5CD065BED9F6}"/>
              </a:ext>
            </a:extLst>
          </p:cNvPr>
          <p:cNvSpPr/>
          <p:nvPr/>
        </p:nvSpPr>
        <p:spPr>
          <a:xfrm>
            <a:off x="411575" y="1181640"/>
            <a:ext cx="676400" cy="637200"/>
          </a:xfrm>
          <a:custGeom>
            <a:avLst/>
            <a:gdLst/>
            <a:ahLst/>
            <a:cxnLst/>
            <a:rect l="l" t="t" r="r" b="b"/>
            <a:pathLst>
              <a:path w="2143" h="1500" extrusionOk="0">
                <a:moveTo>
                  <a:pt x="2057" y="1127"/>
                </a:moveTo>
                <a:cubicBezTo>
                  <a:pt x="2041" y="1155"/>
                  <a:pt x="2022" y="1179"/>
                  <a:pt x="2000" y="1199"/>
                </a:cubicBezTo>
                <a:cubicBezTo>
                  <a:pt x="1986" y="1212"/>
                  <a:pt x="1970" y="1224"/>
                  <a:pt x="1954" y="1234"/>
                </a:cubicBezTo>
                <a:cubicBezTo>
                  <a:pt x="1946" y="1239"/>
                  <a:pt x="1937" y="1243"/>
                  <a:pt x="1929" y="1248"/>
                </a:cubicBezTo>
                <a:cubicBezTo>
                  <a:pt x="1922" y="1251"/>
                  <a:pt x="1914" y="1254"/>
                  <a:pt x="1907" y="1257"/>
                </a:cubicBezTo>
                <a:cubicBezTo>
                  <a:pt x="1458" y="1464"/>
                  <a:pt x="886" y="1500"/>
                  <a:pt x="502" y="1376"/>
                </a:cubicBezTo>
                <a:cubicBezTo>
                  <a:pt x="328" y="1320"/>
                  <a:pt x="195" y="1220"/>
                  <a:pt x="170" y="1204"/>
                </a:cubicBezTo>
                <a:cubicBezTo>
                  <a:pt x="170" y="1204"/>
                  <a:pt x="170" y="1204"/>
                  <a:pt x="170" y="1204"/>
                </a:cubicBezTo>
                <a:cubicBezTo>
                  <a:pt x="137" y="1181"/>
                  <a:pt x="106" y="1151"/>
                  <a:pt x="81" y="1114"/>
                </a:cubicBezTo>
                <a:cubicBezTo>
                  <a:pt x="73" y="1103"/>
                  <a:pt x="67" y="1092"/>
                  <a:pt x="60" y="1080"/>
                </a:cubicBezTo>
                <a:cubicBezTo>
                  <a:pt x="0" y="964"/>
                  <a:pt x="0" y="805"/>
                  <a:pt x="41" y="674"/>
                </a:cubicBezTo>
                <a:cubicBezTo>
                  <a:pt x="43" y="669"/>
                  <a:pt x="45" y="664"/>
                  <a:pt x="46" y="659"/>
                </a:cubicBezTo>
                <a:cubicBezTo>
                  <a:pt x="92" y="525"/>
                  <a:pt x="175" y="421"/>
                  <a:pt x="264" y="336"/>
                </a:cubicBezTo>
                <a:cubicBezTo>
                  <a:pt x="376" y="229"/>
                  <a:pt x="500" y="147"/>
                  <a:pt x="630" y="91"/>
                </a:cubicBezTo>
                <a:cubicBezTo>
                  <a:pt x="654" y="82"/>
                  <a:pt x="677" y="73"/>
                  <a:pt x="701" y="64"/>
                </a:cubicBezTo>
                <a:cubicBezTo>
                  <a:pt x="841" y="17"/>
                  <a:pt x="986" y="0"/>
                  <a:pt x="1130" y="14"/>
                </a:cubicBezTo>
                <a:cubicBezTo>
                  <a:pt x="1187" y="20"/>
                  <a:pt x="1245" y="29"/>
                  <a:pt x="1303" y="41"/>
                </a:cubicBezTo>
                <a:cubicBezTo>
                  <a:pt x="1308" y="42"/>
                  <a:pt x="1312" y="43"/>
                  <a:pt x="1317" y="44"/>
                </a:cubicBezTo>
                <a:cubicBezTo>
                  <a:pt x="1404" y="64"/>
                  <a:pt x="1490" y="91"/>
                  <a:pt x="1573" y="127"/>
                </a:cubicBezTo>
                <a:cubicBezTo>
                  <a:pt x="1607" y="142"/>
                  <a:pt x="1642" y="159"/>
                  <a:pt x="1675" y="178"/>
                </a:cubicBezTo>
                <a:cubicBezTo>
                  <a:pt x="1707" y="196"/>
                  <a:pt x="1738" y="216"/>
                  <a:pt x="1769" y="238"/>
                </a:cubicBezTo>
                <a:cubicBezTo>
                  <a:pt x="1775" y="243"/>
                  <a:pt x="1781" y="247"/>
                  <a:pt x="1788" y="252"/>
                </a:cubicBezTo>
                <a:cubicBezTo>
                  <a:pt x="1796" y="258"/>
                  <a:pt x="1804" y="265"/>
                  <a:pt x="1812" y="271"/>
                </a:cubicBezTo>
                <a:cubicBezTo>
                  <a:pt x="1816" y="275"/>
                  <a:pt x="1821" y="279"/>
                  <a:pt x="1825" y="283"/>
                </a:cubicBezTo>
                <a:cubicBezTo>
                  <a:pt x="1832" y="289"/>
                  <a:pt x="1838" y="294"/>
                  <a:pt x="1845" y="300"/>
                </a:cubicBezTo>
                <a:cubicBezTo>
                  <a:pt x="1845" y="300"/>
                  <a:pt x="1845" y="300"/>
                  <a:pt x="1845" y="300"/>
                </a:cubicBezTo>
                <a:cubicBezTo>
                  <a:pt x="1845" y="300"/>
                  <a:pt x="1846" y="301"/>
                  <a:pt x="1846" y="301"/>
                </a:cubicBezTo>
                <a:cubicBezTo>
                  <a:pt x="1849" y="304"/>
                  <a:pt x="1853" y="308"/>
                  <a:pt x="1856" y="311"/>
                </a:cubicBezTo>
                <a:cubicBezTo>
                  <a:pt x="1879" y="332"/>
                  <a:pt x="1901" y="355"/>
                  <a:pt x="1922" y="379"/>
                </a:cubicBezTo>
                <a:cubicBezTo>
                  <a:pt x="1985" y="452"/>
                  <a:pt x="2039" y="537"/>
                  <a:pt x="2078" y="635"/>
                </a:cubicBezTo>
                <a:cubicBezTo>
                  <a:pt x="2086" y="655"/>
                  <a:pt x="2094" y="676"/>
                  <a:pt x="2101" y="698"/>
                </a:cubicBezTo>
                <a:cubicBezTo>
                  <a:pt x="2101" y="698"/>
                  <a:pt x="2101" y="698"/>
                  <a:pt x="2101" y="699"/>
                </a:cubicBezTo>
                <a:cubicBezTo>
                  <a:pt x="2103" y="704"/>
                  <a:pt x="2105" y="709"/>
                  <a:pt x="2106" y="714"/>
                </a:cubicBezTo>
                <a:cubicBezTo>
                  <a:pt x="2106" y="714"/>
                  <a:pt x="2106" y="714"/>
                  <a:pt x="2106" y="714"/>
                </a:cubicBezTo>
                <a:cubicBezTo>
                  <a:pt x="2143" y="847"/>
                  <a:pt x="2123" y="1014"/>
                  <a:pt x="2057" y="112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" name="Google Shape;896;p47">
            <a:extLst>
              <a:ext uri="{FF2B5EF4-FFF2-40B4-BE49-F238E27FC236}">
                <a16:creationId xmlns:a16="http://schemas.microsoft.com/office/drawing/2014/main" id="{C2DC0952-62FE-4C34-AE25-973FC6041D58}"/>
              </a:ext>
            </a:extLst>
          </p:cNvPr>
          <p:cNvGrpSpPr/>
          <p:nvPr/>
        </p:nvGrpSpPr>
        <p:grpSpPr>
          <a:xfrm>
            <a:off x="597502" y="1336650"/>
            <a:ext cx="304530" cy="327189"/>
            <a:chOff x="4767676" y="2846810"/>
            <a:chExt cx="275667" cy="296179"/>
          </a:xfrm>
        </p:grpSpPr>
        <p:sp>
          <p:nvSpPr>
            <p:cNvPr id="46" name="Google Shape;897;p47">
              <a:extLst>
                <a:ext uri="{FF2B5EF4-FFF2-40B4-BE49-F238E27FC236}">
                  <a16:creationId xmlns:a16="http://schemas.microsoft.com/office/drawing/2014/main" id="{A1FB89AD-9A52-4CE4-825B-1BAC6C083A06}"/>
                </a:ext>
              </a:extLst>
            </p:cNvPr>
            <p:cNvSpPr/>
            <p:nvPr/>
          </p:nvSpPr>
          <p:spPr>
            <a:xfrm>
              <a:off x="4846438" y="2935418"/>
              <a:ext cx="118143" cy="118964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207" y="104"/>
                  </a:moveTo>
                  <a:cubicBezTo>
                    <a:pt x="207" y="47"/>
                    <a:pt x="160" y="0"/>
                    <a:pt x="103" y="0"/>
                  </a:cubicBezTo>
                  <a:cubicBezTo>
                    <a:pt x="46" y="0"/>
                    <a:pt x="0" y="47"/>
                    <a:pt x="0" y="104"/>
                  </a:cubicBezTo>
                  <a:cubicBezTo>
                    <a:pt x="0" y="161"/>
                    <a:pt x="46" y="208"/>
                    <a:pt x="103" y="208"/>
                  </a:cubicBezTo>
                  <a:cubicBezTo>
                    <a:pt x="160" y="208"/>
                    <a:pt x="207" y="161"/>
                    <a:pt x="207" y="104"/>
                  </a:cubicBezTo>
                  <a:close/>
                  <a:moveTo>
                    <a:pt x="136" y="119"/>
                  </a:moveTo>
                  <a:cubicBezTo>
                    <a:pt x="118" y="119"/>
                    <a:pt x="118" y="119"/>
                    <a:pt x="118" y="119"/>
                  </a:cubicBezTo>
                  <a:cubicBezTo>
                    <a:pt x="118" y="136"/>
                    <a:pt x="118" y="136"/>
                    <a:pt x="118" y="136"/>
                  </a:cubicBezTo>
                  <a:cubicBezTo>
                    <a:pt x="118" y="144"/>
                    <a:pt x="112" y="151"/>
                    <a:pt x="103" y="151"/>
                  </a:cubicBezTo>
                  <a:cubicBezTo>
                    <a:pt x="95" y="151"/>
                    <a:pt x="88" y="144"/>
                    <a:pt x="88" y="136"/>
                  </a:cubicBezTo>
                  <a:cubicBezTo>
                    <a:pt x="88" y="119"/>
                    <a:pt x="88" y="119"/>
                    <a:pt x="88" y="119"/>
                  </a:cubicBezTo>
                  <a:cubicBezTo>
                    <a:pt x="71" y="119"/>
                    <a:pt x="71" y="119"/>
                    <a:pt x="71" y="119"/>
                  </a:cubicBezTo>
                  <a:cubicBezTo>
                    <a:pt x="63" y="119"/>
                    <a:pt x="56" y="112"/>
                    <a:pt x="56" y="104"/>
                  </a:cubicBezTo>
                  <a:cubicBezTo>
                    <a:pt x="56" y="95"/>
                    <a:pt x="63" y="89"/>
                    <a:pt x="71" y="89"/>
                  </a:cubicBezTo>
                  <a:cubicBezTo>
                    <a:pt x="88" y="89"/>
                    <a:pt x="88" y="89"/>
                    <a:pt x="88" y="89"/>
                  </a:cubicBezTo>
                  <a:cubicBezTo>
                    <a:pt x="88" y="72"/>
                    <a:pt x="88" y="72"/>
                    <a:pt x="88" y="72"/>
                  </a:cubicBezTo>
                  <a:cubicBezTo>
                    <a:pt x="88" y="63"/>
                    <a:pt x="95" y="57"/>
                    <a:pt x="103" y="57"/>
                  </a:cubicBezTo>
                  <a:cubicBezTo>
                    <a:pt x="112" y="57"/>
                    <a:pt x="118" y="63"/>
                    <a:pt x="118" y="72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36" y="89"/>
                    <a:pt x="136" y="89"/>
                    <a:pt x="136" y="89"/>
                  </a:cubicBezTo>
                  <a:cubicBezTo>
                    <a:pt x="144" y="89"/>
                    <a:pt x="151" y="95"/>
                    <a:pt x="151" y="104"/>
                  </a:cubicBezTo>
                  <a:cubicBezTo>
                    <a:pt x="151" y="112"/>
                    <a:pt x="144" y="119"/>
                    <a:pt x="136" y="119"/>
                  </a:cubicBezTo>
                  <a:close/>
                  <a:moveTo>
                    <a:pt x="136" y="119"/>
                  </a:moveTo>
                  <a:cubicBezTo>
                    <a:pt x="136" y="119"/>
                    <a:pt x="136" y="119"/>
                    <a:pt x="136" y="11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898;p47">
              <a:extLst>
                <a:ext uri="{FF2B5EF4-FFF2-40B4-BE49-F238E27FC236}">
                  <a16:creationId xmlns:a16="http://schemas.microsoft.com/office/drawing/2014/main" id="{E5E1F40D-9175-4F14-AD80-28E7D934DCCE}"/>
                </a:ext>
              </a:extLst>
            </p:cNvPr>
            <p:cNvSpPr/>
            <p:nvPr/>
          </p:nvSpPr>
          <p:spPr>
            <a:xfrm>
              <a:off x="4913714" y="2846810"/>
              <a:ext cx="129629" cy="296179"/>
            </a:xfrm>
            <a:custGeom>
              <a:avLst/>
              <a:gdLst/>
              <a:ahLst/>
              <a:cxnLst/>
              <a:rect l="l" t="t" r="r" b="b"/>
              <a:pathLst>
                <a:path w="226" h="516" extrusionOk="0">
                  <a:moveTo>
                    <a:pt x="226" y="258"/>
                  </a:moveTo>
                  <a:cubicBezTo>
                    <a:pt x="226" y="244"/>
                    <a:pt x="222" y="231"/>
                    <a:pt x="215" y="220"/>
                  </a:cubicBezTo>
                  <a:cubicBezTo>
                    <a:pt x="215" y="220"/>
                    <a:pt x="215" y="220"/>
                    <a:pt x="215" y="220"/>
                  </a:cubicBezTo>
                  <a:cubicBezTo>
                    <a:pt x="202" y="237"/>
                    <a:pt x="186" y="247"/>
                    <a:pt x="166" y="251"/>
                  </a:cubicBezTo>
                  <a:cubicBezTo>
                    <a:pt x="158" y="253"/>
                    <a:pt x="150" y="248"/>
                    <a:pt x="148" y="240"/>
                  </a:cubicBezTo>
                  <a:cubicBezTo>
                    <a:pt x="146" y="231"/>
                    <a:pt x="151" y="223"/>
                    <a:pt x="160" y="222"/>
                  </a:cubicBezTo>
                  <a:cubicBezTo>
                    <a:pt x="174" y="218"/>
                    <a:pt x="185" y="211"/>
                    <a:pt x="194" y="198"/>
                  </a:cubicBezTo>
                  <a:cubicBezTo>
                    <a:pt x="199" y="187"/>
                    <a:pt x="202" y="174"/>
                    <a:pt x="202" y="161"/>
                  </a:cubicBezTo>
                  <a:cubicBezTo>
                    <a:pt x="202" y="124"/>
                    <a:pt x="180" y="92"/>
                    <a:pt x="149" y="76"/>
                  </a:cubicBezTo>
                  <a:cubicBezTo>
                    <a:pt x="149" y="76"/>
                    <a:pt x="149" y="76"/>
                    <a:pt x="149" y="76"/>
                  </a:cubicBezTo>
                  <a:cubicBezTo>
                    <a:pt x="149" y="76"/>
                    <a:pt x="149" y="76"/>
                    <a:pt x="149" y="76"/>
                  </a:cubicBezTo>
                  <a:cubicBezTo>
                    <a:pt x="149" y="89"/>
                    <a:pt x="146" y="103"/>
                    <a:pt x="140" y="114"/>
                  </a:cubicBezTo>
                  <a:cubicBezTo>
                    <a:pt x="136" y="122"/>
                    <a:pt x="127" y="125"/>
                    <a:pt x="119" y="121"/>
                  </a:cubicBezTo>
                  <a:cubicBezTo>
                    <a:pt x="112" y="117"/>
                    <a:pt x="109" y="108"/>
                    <a:pt x="113" y="101"/>
                  </a:cubicBezTo>
                  <a:cubicBezTo>
                    <a:pt x="117" y="92"/>
                    <a:pt x="119" y="84"/>
                    <a:pt x="119" y="74"/>
                  </a:cubicBezTo>
                  <a:cubicBezTo>
                    <a:pt x="119" y="72"/>
                    <a:pt x="119" y="69"/>
                    <a:pt x="119" y="66"/>
                  </a:cubicBezTo>
                  <a:cubicBezTo>
                    <a:pt x="114" y="50"/>
                    <a:pt x="105" y="35"/>
                    <a:pt x="93" y="23"/>
                  </a:cubicBezTo>
                  <a:cubicBezTo>
                    <a:pt x="76" y="8"/>
                    <a:pt x="56" y="0"/>
                    <a:pt x="34" y="0"/>
                  </a:cubicBezTo>
                  <a:cubicBezTo>
                    <a:pt x="22" y="0"/>
                    <a:pt x="11" y="2"/>
                    <a:pt x="0" y="7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14" y="81"/>
                    <a:pt x="23" y="77"/>
                    <a:pt x="30" y="70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45" y="55"/>
                    <a:pt x="55" y="55"/>
                    <a:pt x="60" y="61"/>
                  </a:cubicBezTo>
                  <a:cubicBezTo>
                    <a:pt x="66" y="67"/>
                    <a:pt x="66" y="76"/>
                    <a:pt x="60" y="82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39" y="104"/>
                    <a:pt x="22" y="111"/>
                    <a:pt x="5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67" y="132"/>
                    <a:pt x="119" y="189"/>
                    <a:pt x="119" y="258"/>
                  </a:cubicBezTo>
                  <a:cubicBezTo>
                    <a:pt x="119" y="327"/>
                    <a:pt x="67" y="383"/>
                    <a:pt x="0" y="391"/>
                  </a:cubicBezTo>
                  <a:cubicBezTo>
                    <a:pt x="0" y="440"/>
                    <a:pt x="0" y="440"/>
                    <a:pt x="0" y="440"/>
                  </a:cubicBezTo>
                  <a:cubicBezTo>
                    <a:pt x="34" y="440"/>
                    <a:pt x="34" y="440"/>
                    <a:pt x="34" y="440"/>
                  </a:cubicBezTo>
                  <a:cubicBezTo>
                    <a:pt x="42" y="440"/>
                    <a:pt x="49" y="447"/>
                    <a:pt x="49" y="455"/>
                  </a:cubicBezTo>
                  <a:cubicBezTo>
                    <a:pt x="49" y="463"/>
                    <a:pt x="42" y="470"/>
                    <a:pt x="34" y="470"/>
                  </a:cubicBezTo>
                  <a:cubicBezTo>
                    <a:pt x="0" y="470"/>
                    <a:pt x="0" y="470"/>
                    <a:pt x="0" y="47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11" y="513"/>
                    <a:pt x="22" y="516"/>
                    <a:pt x="34" y="516"/>
                  </a:cubicBezTo>
                  <a:cubicBezTo>
                    <a:pt x="56" y="516"/>
                    <a:pt x="76" y="507"/>
                    <a:pt x="93" y="493"/>
                  </a:cubicBezTo>
                  <a:cubicBezTo>
                    <a:pt x="105" y="481"/>
                    <a:pt x="114" y="466"/>
                    <a:pt x="119" y="449"/>
                  </a:cubicBezTo>
                  <a:cubicBezTo>
                    <a:pt x="165" y="443"/>
                    <a:pt x="202" y="403"/>
                    <a:pt x="202" y="354"/>
                  </a:cubicBezTo>
                  <a:cubicBezTo>
                    <a:pt x="202" y="342"/>
                    <a:pt x="199" y="329"/>
                    <a:pt x="194" y="317"/>
                  </a:cubicBezTo>
                  <a:cubicBezTo>
                    <a:pt x="214" y="304"/>
                    <a:pt x="226" y="282"/>
                    <a:pt x="226" y="258"/>
                  </a:cubicBezTo>
                  <a:close/>
                  <a:moveTo>
                    <a:pt x="226" y="258"/>
                  </a:moveTo>
                  <a:cubicBezTo>
                    <a:pt x="226" y="258"/>
                    <a:pt x="226" y="258"/>
                    <a:pt x="226" y="25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899;p47">
              <a:extLst>
                <a:ext uri="{FF2B5EF4-FFF2-40B4-BE49-F238E27FC236}">
                  <a16:creationId xmlns:a16="http://schemas.microsoft.com/office/drawing/2014/main" id="{AB274264-5A62-4A4F-9FD4-D56F6D9D6F9B}"/>
                </a:ext>
              </a:extLst>
            </p:cNvPr>
            <p:cNvSpPr/>
            <p:nvPr/>
          </p:nvSpPr>
          <p:spPr>
            <a:xfrm>
              <a:off x="4767676" y="2846810"/>
              <a:ext cx="128809" cy="296179"/>
            </a:xfrm>
            <a:custGeom>
              <a:avLst/>
              <a:gdLst/>
              <a:ahLst/>
              <a:cxnLst/>
              <a:rect l="l" t="t" r="r" b="b"/>
              <a:pathLst>
                <a:path w="225" h="516" extrusionOk="0">
                  <a:moveTo>
                    <a:pt x="106" y="258"/>
                  </a:moveTo>
                  <a:cubicBezTo>
                    <a:pt x="106" y="189"/>
                    <a:pt x="158" y="132"/>
                    <a:pt x="225" y="125"/>
                  </a:cubicBezTo>
                  <a:cubicBezTo>
                    <a:pt x="225" y="61"/>
                    <a:pt x="225" y="61"/>
                    <a:pt x="225" y="61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84" y="61"/>
                    <a:pt x="177" y="54"/>
                    <a:pt x="177" y="45"/>
                  </a:cubicBezTo>
                  <a:cubicBezTo>
                    <a:pt x="177" y="37"/>
                    <a:pt x="184" y="30"/>
                    <a:pt x="192" y="30"/>
                  </a:cubicBezTo>
                  <a:cubicBezTo>
                    <a:pt x="225" y="30"/>
                    <a:pt x="225" y="30"/>
                    <a:pt x="225" y="30"/>
                  </a:cubicBezTo>
                  <a:cubicBezTo>
                    <a:pt x="225" y="7"/>
                    <a:pt x="225" y="7"/>
                    <a:pt x="225" y="7"/>
                  </a:cubicBezTo>
                  <a:cubicBezTo>
                    <a:pt x="215" y="2"/>
                    <a:pt x="203" y="0"/>
                    <a:pt x="192" y="0"/>
                  </a:cubicBezTo>
                  <a:cubicBezTo>
                    <a:pt x="170" y="0"/>
                    <a:pt x="149" y="8"/>
                    <a:pt x="133" y="23"/>
                  </a:cubicBezTo>
                  <a:cubicBezTo>
                    <a:pt x="120" y="35"/>
                    <a:pt x="111" y="50"/>
                    <a:pt x="107" y="66"/>
                  </a:cubicBezTo>
                  <a:cubicBezTo>
                    <a:pt x="60" y="73"/>
                    <a:pt x="24" y="113"/>
                    <a:pt x="24" y="161"/>
                  </a:cubicBezTo>
                  <a:cubicBezTo>
                    <a:pt x="24" y="174"/>
                    <a:pt x="26" y="187"/>
                    <a:pt x="31" y="198"/>
                  </a:cubicBezTo>
                  <a:cubicBezTo>
                    <a:pt x="12" y="212"/>
                    <a:pt x="0" y="234"/>
                    <a:pt x="0" y="258"/>
                  </a:cubicBezTo>
                  <a:cubicBezTo>
                    <a:pt x="0" y="271"/>
                    <a:pt x="4" y="284"/>
                    <a:pt x="10" y="295"/>
                  </a:cubicBezTo>
                  <a:cubicBezTo>
                    <a:pt x="10" y="295"/>
                    <a:pt x="10" y="295"/>
                    <a:pt x="10" y="295"/>
                  </a:cubicBezTo>
                  <a:cubicBezTo>
                    <a:pt x="24" y="279"/>
                    <a:pt x="40" y="269"/>
                    <a:pt x="60" y="265"/>
                  </a:cubicBezTo>
                  <a:cubicBezTo>
                    <a:pt x="61" y="264"/>
                    <a:pt x="62" y="264"/>
                    <a:pt x="63" y="264"/>
                  </a:cubicBezTo>
                  <a:cubicBezTo>
                    <a:pt x="70" y="264"/>
                    <a:pt x="76" y="269"/>
                    <a:pt x="78" y="276"/>
                  </a:cubicBezTo>
                  <a:cubicBezTo>
                    <a:pt x="79" y="284"/>
                    <a:pt x="74" y="292"/>
                    <a:pt x="66" y="294"/>
                  </a:cubicBezTo>
                  <a:cubicBezTo>
                    <a:pt x="52" y="297"/>
                    <a:pt x="41" y="305"/>
                    <a:pt x="31" y="317"/>
                  </a:cubicBezTo>
                  <a:cubicBezTo>
                    <a:pt x="26" y="329"/>
                    <a:pt x="24" y="342"/>
                    <a:pt x="24" y="354"/>
                  </a:cubicBezTo>
                  <a:cubicBezTo>
                    <a:pt x="24" y="392"/>
                    <a:pt x="45" y="424"/>
                    <a:pt x="76" y="440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77" y="426"/>
                    <a:pt x="80" y="413"/>
                    <a:pt x="86" y="401"/>
                  </a:cubicBezTo>
                  <a:cubicBezTo>
                    <a:pt x="89" y="396"/>
                    <a:pt x="94" y="393"/>
                    <a:pt x="99" y="393"/>
                  </a:cubicBezTo>
                  <a:cubicBezTo>
                    <a:pt x="102" y="393"/>
                    <a:pt x="104" y="394"/>
                    <a:pt x="106" y="395"/>
                  </a:cubicBezTo>
                  <a:cubicBezTo>
                    <a:pt x="114" y="399"/>
                    <a:pt x="117" y="408"/>
                    <a:pt x="113" y="415"/>
                  </a:cubicBezTo>
                  <a:cubicBezTo>
                    <a:pt x="109" y="423"/>
                    <a:pt x="106" y="432"/>
                    <a:pt x="106" y="441"/>
                  </a:cubicBezTo>
                  <a:cubicBezTo>
                    <a:pt x="106" y="444"/>
                    <a:pt x="107" y="447"/>
                    <a:pt x="107" y="449"/>
                  </a:cubicBezTo>
                  <a:cubicBezTo>
                    <a:pt x="111" y="466"/>
                    <a:pt x="120" y="481"/>
                    <a:pt x="133" y="493"/>
                  </a:cubicBezTo>
                  <a:cubicBezTo>
                    <a:pt x="149" y="507"/>
                    <a:pt x="170" y="516"/>
                    <a:pt x="192" y="516"/>
                  </a:cubicBezTo>
                  <a:cubicBezTo>
                    <a:pt x="203" y="516"/>
                    <a:pt x="215" y="513"/>
                    <a:pt x="225" y="509"/>
                  </a:cubicBezTo>
                  <a:cubicBezTo>
                    <a:pt x="225" y="435"/>
                    <a:pt x="225" y="435"/>
                    <a:pt x="225" y="435"/>
                  </a:cubicBezTo>
                  <a:cubicBezTo>
                    <a:pt x="221" y="435"/>
                    <a:pt x="221" y="435"/>
                    <a:pt x="221" y="435"/>
                  </a:cubicBezTo>
                  <a:cubicBezTo>
                    <a:pt x="211" y="435"/>
                    <a:pt x="203" y="439"/>
                    <a:pt x="196" y="445"/>
                  </a:cubicBezTo>
                  <a:cubicBezTo>
                    <a:pt x="187" y="455"/>
                    <a:pt x="187" y="455"/>
                    <a:pt x="187" y="455"/>
                  </a:cubicBezTo>
                  <a:cubicBezTo>
                    <a:pt x="181" y="461"/>
                    <a:pt x="171" y="461"/>
                    <a:pt x="165" y="455"/>
                  </a:cubicBezTo>
                  <a:cubicBezTo>
                    <a:pt x="159" y="449"/>
                    <a:pt x="159" y="439"/>
                    <a:pt x="165" y="433"/>
                  </a:cubicBezTo>
                  <a:cubicBezTo>
                    <a:pt x="175" y="424"/>
                    <a:pt x="175" y="424"/>
                    <a:pt x="175" y="424"/>
                  </a:cubicBezTo>
                  <a:cubicBezTo>
                    <a:pt x="187" y="412"/>
                    <a:pt x="203" y="405"/>
                    <a:pt x="221" y="405"/>
                  </a:cubicBezTo>
                  <a:cubicBezTo>
                    <a:pt x="225" y="405"/>
                    <a:pt x="225" y="405"/>
                    <a:pt x="225" y="405"/>
                  </a:cubicBezTo>
                  <a:cubicBezTo>
                    <a:pt x="225" y="391"/>
                    <a:pt x="225" y="391"/>
                    <a:pt x="225" y="391"/>
                  </a:cubicBezTo>
                  <a:cubicBezTo>
                    <a:pt x="158" y="383"/>
                    <a:pt x="106" y="327"/>
                    <a:pt x="106" y="258"/>
                  </a:cubicBezTo>
                  <a:close/>
                  <a:moveTo>
                    <a:pt x="106" y="258"/>
                  </a:moveTo>
                  <a:cubicBezTo>
                    <a:pt x="106" y="258"/>
                    <a:pt x="106" y="258"/>
                    <a:pt x="106" y="25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0C923135-2F53-4481-865D-1A1129E7537A}"/>
              </a:ext>
            </a:extLst>
          </p:cNvPr>
          <p:cNvSpPr txBox="1"/>
          <p:nvPr/>
        </p:nvSpPr>
        <p:spPr>
          <a:xfrm>
            <a:off x="1107008" y="1336650"/>
            <a:ext cx="1819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0" dirty="0">
                <a:solidFill>
                  <a:schemeClr val="accent6">
                    <a:lumMod val="75000"/>
                  </a:schemeClr>
                </a:solidFill>
                <a:latin typeface="Manjari"/>
                <a:cs typeface="Manjari"/>
              </a:rPr>
              <a:t>Exemple d'analyse</a:t>
            </a:r>
            <a:r>
              <a:rPr lang="fr-FR" sz="1400" b="0" dirty="0">
                <a:solidFill>
                  <a:schemeClr val="accent4">
                    <a:lumMod val="75000"/>
                  </a:schemeClr>
                </a:solidFill>
                <a:latin typeface="Manjari"/>
                <a:cs typeface="Manjari"/>
              </a:rPr>
              <a:t> </a:t>
            </a:r>
            <a:r>
              <a:rPr lang="fr-FR" sz="1400" b="0" dirty="0">
                <a:solidFill>
                  <a:schemeClr val="accent6">
                    <a:lumMod val="75000"/>
                  </a:schemeClr>
                </a:solidFill>
                <a:latin typeface="Manjari"/>
                <a:cs typeface="Manjari"/>
              </a:rPr>
              <a:t>:</a:t>
            </a:r>
            <a:endParaRPr lang="fr-FR" sz="1400" b="0" dirty="0">
              <a:solidFill>
                <a:schemeClr val="accent4">
                  <a:lumMod val="75000"/>
                </a:schemeClr>
              </a:solidFill>
              <a:latin typeface="Manjari"/>
              <a:cs typeface="Manjari"/>
            </a:endParaRPr>
          </a:p>
        </p:txBody>
      </p:sp>
      <p:grpSp>
        <p:nvGrpSpPr>
          <p:cNvPr id="52" name="Google Shape;1253;p59">
            <a:extLst>
              <a:ext uri="{FF2B5EF4-FFF2-40B4-BE49-F238E27FC236}">
                <a16:creationId xmlns:a16="http://schemas.microsoft.com/office/drawing/2014/main" id="{6A31CCC9-2D4A-43CF-AEBD-E5AC4285B9AB}"/>
              </a:ext>
            </a:extLst>
          </p:cNvPr>
          <p:cNvGrpSpPr/>
          <p:nvPr/>
        </p:nvGrpSpPr>
        <p:grpSpPr>
          <a:xfrm>
            <a:off x="4809924" y="1897322"/>
            <a:ext cx="3614075" cy="2606098"/>
            <a:chOff x="331763" y="414153"/>
            <a:chExt cx="6903246" cy="5019697"/>
          </a:xfrm>
        </p:grpSpPr>
        <p:sp>
          <p:nvSpPr>
            <p:cNvPr id="53" name="Google Shape;1254;p59">
              <a:extLst>
                <a:ext uri="{FF2B5EF4-FFF2-40B4-BE49-F238E27FC236}">
                  <a16:creationId xmlns:a16="http://schemas.microsoft.com/office/drawing/2014/main" id="{33CC0039-A998-4314-AC86-293649C9B593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5;p59">
              <a:extLst>
                <a:ext uri="{FF2B5EF4-FFF2-40B4-BE49-F238E27FC236}">
                  <a16:creationId xmlns:a16="http://schemas.microsoft.com/office/drawing/2014/main" id="{B82D6087-F42A-40B8-9C31-ADECDA5ACE1B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6;p59">
              <a:extLst>
                <a:ext uri="{FF2B5EF4-FFF2-40B4-BE49-F238E27FC236}">
                  <a16:creationId xmlns:a16="http://schemas.microsoft.com/office/drawing/2014/main" id="{6B672CDA-43EF-46C8-A05F-AEF7DE5D6A1C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6" name="Image 0" descr="preencoded.png">
            <a:extLst>
              <a:ext uri="{FF2B5EF4-FFF2-40B4-BE49-F238E27FC236}">
                <a16:creationId xmlns:a16="http://schemas.microsoft.com/office/drawing/2014/main" id="{6230E43E-5A7D-4ECD-AEB3-A755D761E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760" y="2004060"/>
            <a:ext cx="3337560" cy="20726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ersonal Development and Self-Knowledge by Slidesgo">
  <a:themeElements>
    <a:clrScheme name="Simple Light">
      <a:dk1>
        <a:srgbClr val="1D2A33"/>
      </a:dk1>
      <a:lt1>
        <a:srgbClr val="FAFEFF"/>
      </a:lt1>
      <a:dk2>
        <a:srgbClr val="DF7628"/>
      </a:dk2>
      <a:lt2>
        <a:srgbClr val="E7A749"/>
      </a:lt2>
      <a:accent1>
        <a:srgbClr val="BEE2EA"/>
      </a:accent1>
      <a:accent2>
        <a:srgbClr val="5EADB5"/>
      </a:accent2>
      <a:accent3>
        <a:srgbClr val="6A8EA8"/>
      </a:accent3>
      <a:accent4>
        <a:srgbClr val="4C6880"/>
      </a:accent4>
      <a:accent5>
        <a:srgbClr val="B5696D"/>
      </a:accent5>
      <a:accent6>
        <a:srgbClr val="F8B8B9"/>
      </a:accent6>
      <a:hlink>
        <a:srgbClr val="1D2A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457</Words>
  <Application>Microsoft Office PowerPoint</Application>
  <PresentationFormat>On-screen Show (16:9)</PresentationFormat>
  <Paragraphs>33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Lato</vt:lpstr>
      <vt:lpstr>Work Sans</vt:lpstr>
      <vt:lpstr>Calibri</vt:lpstr>
      <vt:lpstr>Manjari</vt:lpstr>
      <vt:lpstr>Personal Development and Self-Knowledge by Slidesgo</vt:lpstr>
      <vt:lpstr>Génération  des rapports agiles</vt:lpstr>
      <vt:lpstr>Velocity Report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Development and Self-Knowledge</dc:title>
  <cp:lastModifiedBy>Fatima Ezzahraa</cp:lastModifiedBy>
  <cp:revision>4</cp:revision>
  <dcterms:modified xsi:type="dcterms:W3CDTF">2024-11-07T17:40:47Z</dcterms:modified>
</cp:coreProperties>
</file>